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77" r:id="rId6"/>
    <p:sldId id="279" r:id="rId7"/>
    <p:sldId id="261" r:id="rId8"/>
    <p:sldId id="269" r:id="rId9"/>
    <p:sldId id="264" r:id="rId10"/>
    <p:sldId id="268" r:id="rId11"/>
    <p:sldId id="270" r:id="rId12"/>
    <p:sldId id="272" r:id="rId13"/>
    <p:sldId id="266" r:id="rId14"/>
    <p:sldId id="274" r:id="rId15"/>
    <p:sldId id="275" r:id="rId16"/>
    <p:sldId id="280" r:id="rId17"/>
    <p:sldId id="282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1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4" r:id="rId38"/>
    <p:sldId id="303" r:id="rId39"/>
    <p:sldId id="305" r:id="rId40"/>
    <p:sldId id="307" r:id="rId41"/>
    <p:sldId id="262" r:id="rId42"/>
    <p:sldId id="292" r:id="rId43"/>
    <p:sldId id="276" r:id="rId44"/>
    <p:sldId id="273" r:id="rId45"/>
    <p:sldId id="260" r:id="rId46"/>
    <p:sldId id="271" r:id="rId47"/>
    <p:sldId id="267" r:id="rId4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6" autoAdjust="0"/>
    <p:restoredTop sz="99479" autoAdjust="0"/>
  </p:normalViewPr>
  <p:slideViewPr>
    <p:cSldViewPr>
      <p:cViewPr varScale="1">
        <p:scale>
          <a:sx n="121" d="100"/>
          <a:sy n="121" d="100"/>
        </p:scale>
        <p:origin x="-588" y="-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FD909-07E3-483F-ABD0-7B016DC6D91E}" type="datetimeFigureOut">
              <a:rPr lang="ko-KR" altLang="en-US" smtClean="0"/>
              <a:t>2014-04-03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14200-0CFA-4476-AB51-FAAF7161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25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6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6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6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8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84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 userDrawn="1"/>
        </p:nvSpPr>
        <p:spPr bwMode="auto">
          <a:xfrm flipV="1">
            <a:off x="39688" y="6453188"/>
            <a:ext cx="6865937" cy="66675"/>
          </a:xfrm>
          <a:prstGeom prst="rect">
            <a:avLst/>
          </a:prstGeom>
          <a:gradFill rotWithShape="1">
            <a:gsLst>
              <a:gs pos="0">
                <a:schemeClr val="tx1">
                  <a:alpha val="48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 flipV="1">
            <a:off x="39688" y="6542088"/>
            <a:ext cx="6865937" cy="66675"/>
          </a:xfrm>
          <a:prstGeom prst="rect">
            <a:avLst/>
          </a:prstGeom>
          <a:gradFill rotWithShape="1">
            <a:gsLst>
              <a:gs pos="0">
                <a:schemeClr val="tx1">
                  <a:alpha val="48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 flipV="1">
            <a:off x="39688" y="6629400"/>
            <a:ext cx="6865937" cy="66675"/>
          </a:xfrm>
          <a:prstGeom prst="rect">
            <a:avLst/>
          </a:prstGeom>
          <a:gradFill rotWithShape="1">
            <a:gsLst>
              <a:gs pos="0">
                <a:schemeClr val="tx1">
                  <a:alpha val="48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 flipV="1">
            <a:off x="39688" y="6718300"/>
            <a:ext cx="6865937" cy="66675"/>
          </a:xfrm>
          <a:prstGeom prst="rect">
            <a:avLst/>
          </a:prstGeom>
          <a:gradFill rotWithShape="1">
            <a:gsLst>
              <a:gs pos="0">
                <a:schemeClr val="tx1">
                  <a:alpha val="48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7683500" y="6534150"/>
            <a:ext cx="851146" cy="22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800" b="1">
                <a:latin typeface="휴먼엑스포" pitchFamily="18" charset="-127"/>
                <a:ea typeface="휴먼엑스포" pitchFamily="18" charset="-127"/>
              </a:rPr>
              <a:t>Pagename :</a:t>
            </a:r>
          </a:p>
        </p:txBody>
      </p:sp>
      <p:sp>
        <p:nvSpPr>
          <p:cNvPr id="12" name="Text Box 7"/>
          <p:cNvSpPr txBox="1">
            <a:spLocks noChangeArrowheads="1"/>
          </p:cNvSpPr>
          <p:nvPr userDrawn="1"/>
        </p:nvSpPr>
        <p:spPr bwMode="auto">
          <a:xfrm>
            <a:off x="9293225" y="6524625"/>
            <a:ext cx="49530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163" tIns="51581" rIns="103163" bIns="51581">
            <a:spAutoFit/>
          </a:bodyPr>
          <a:lstStyle/>
          <a:p>
            <a:pPr>
              <a:spcBef>
                <a:spcPct val="50000"/>
              </a:spcBef>
              <a:defRPr/>
            </a:pPr>
            <a:fld id="{7C9BECA6-7F0A-439E-8728-043DFDCB8148}" type="slidenum">
              <a:rPr lang="en-US" altLang="ko-KR" sz="1200">
                <a:latin typeface="휴먼엑스포" pitchFamily="18" charset="-127"/>
                <a:ea typeface="휴먼엑스포" pitchFamily="18" charset="-127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altLang="ko-KR" sz="1200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 userDrawn="1"/>
        </p:nvSpPr>
        <p:spPr bwMode="auto">
          <a:xfrm>
            <a:off x="3000375" y="6508750"/>
            <a:ext cx="3905250" cy="298306"/>
          </a:xfrm>
          <a:prstGeom prst="rect">
            <a:avLst/>
          </a:prstGeom>
          <a:noFill/>
          <a:ln w="6350">
            <a:noFill/>
            <a:miter lim="800000"/>
            <a:headEnd/>
            <a:tailEnd type="none" w="med" len="sm"/>
          </a:ln>
          <a:effectLst/>
        </p:spPr>
        <p:txBody>
          <a:bodyPr wrap="square" lIns="0" tIns="0" rIns="0" bIns="51581">
            <a:spAutoFit/>
          </a:bodyPr>
          <a:lstStyle/>
          <a:p>
            <a:pPr algn="ctr">
              <a:defRPr/>
            </a:pPr>
            <a:r>
              <a:rPr lang="en-US" altLang="ko-KR" sz="700" dirty="0" smtClean="0">
                <a:latin typeface="+mn-ea"/>
                <a:ea typeface="+mn-ea"/>
              </a:rPr>
              <a:t>Copyright@2014</a:t>
            </a:r>
            <a:r>
              <a:rPr lang="en-US" altLang="ko-KR" sz="800" dirty="0" smtClean="0">
                <a:latin typeface="+mn-ea"/>
                <a:ea typeface="+mn-ea"/>
              </a:rPr>
              <a:t> </a:t>
            </a:r>
            <a:r>
              <a:rPr lang="en-US" altLang="ko-KR" sz="800" b="1" dirty="0" smtClean="0">
                <a:latin typeface="휴먼엑스포" pitchFamily="18" charset="-127"/>
                <a:ea typeface="휴먼엑스포" pitchFamily="18" charset="-127"/>
              </a:rPr>
              <a:t>S a m s u n g M</a:t>
            </a:r>
            <a:r>
              <a:rPr lang="en-US" altLang="ko-KR" sz="800" b="1" baseline="0" dirty="0" smtClean="0">
                <a:latin typeface="휴먼엑스포" pitchFamily="18" charset="-127"/>
                <a:ea typeface="휴먼엑스포" pitchFamily="18" charset="-127"/>
              </a:rPr>
              <a:t> e m b e r s h I p</a:t>
            </a:r>
            <a:r>
              <a:rPr lang="en-US" altLang="ko-KR" sz="800" b="1" dirty="0" smtClean="0"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All right Reserved</a:t>
            </a:r>
          </a:p>
          <a:p>
            <a:pPr algn="ctr">
              <a:defRPr/>
            </a:pPr>
            <a:r>
              <a:rPr lang="en-US" altLang="ko-KR" sz="700" dirty="0">
                <a:latin typeface="+mn-ea"/>
                <a:ea typeface="+mn-ea"/>
              </a:rPr>
              <a:t>mail to </a:t>
            </a:r>
            <a:r>
              <a:rPr lang="en-US" altLang="ko-KR" sz="700" b="1" dirty="0" smtClean="0">
                <a:latin typeface="+mn-ea"/>
                <a:ea typeface="+mn-ea"/>
              </a:rPr>
              <a:t>guk1987</a:t>
            </a:r>
            <a:r>
              <a:rPr lang="en-US" altLang="ko-KR" sz="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@naver.com</a:t>
            </a:r>
            <a:r>
              <a:rPr lang="en-US" altLang="ko-KR" sz="800" b="1" dirty="0" smtClean="0">
                <a:latin typeface="+mn-ea"/>
                <a:ea typeface="+mn-ea"/>
              </a:rPr>
              <a:t> </a:t>
            </a:r>
            <a:endParaRPr lang="en-US" altLang="ko-KR" sz="800" b="1" dirty="0">
              <a:latin typeface="+mn-ea"/>
              <a:ea typeface="+mn-ea"/>
            </a:endParaRPr>
          </a:p>
        </p:txBody>
      </p:sp>
      <p:sp>
        <p:nvSpPr>
          <p:cNvPr id="14" name="Rectangle 9"/>
          <p:cNvSpPr>
            <a:spLocks noChangeArrowheads="1"/>
          </p:cNvSpPr>
          <p:nvPr userDrawn="1"/>
        </p:nvSpPr>
        <p:spPr bwMode="auto">
          <a:xfrm>
            <a:off x="39688" y="39688"/>
            <a:ext cx="9788525" cy="6742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 algn="ctr">
              <a:defRPr/>
            </a:pPr>
            <a:endParaRPr lang="ko-KR" altLang="ko-KR" sz="2000" dirty="0"/>
          </a:p>
        </p:txBody>
      </p:sp>
      <p:sp>
        <p:nvSpPr>
          <p:cNvPr id="15" name="Line 10"/>
          <p:cNvSpPr>
            <a:spLocks noChangeShapeType="1"/>
          </p:cNvSpPr>
          <p:nvPr userDrawn="1"/>
        </p:nvSpPr>
        <p:spPr bwMode="auto">
          <a:xfrm>
            <a:off x="57150" y="6437313"/>
            <a:ext cx="9750425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lIns="103163" tIns="51581" rIns="103163" bIns="51581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Line 11"/>
          <p:cNvSpPr>
            <a:spLocks noChangeShapeType="1"/>
          </p:cNvSpPr>
          <p:nvPr userDrawn="1"/>
        </p:nvSpPr>
        <p:spPr bwMode="auto">
          <a:xfrm>
            <a:off x="55563" y="412750"/>
            <a:ext cx="9748837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</p:spPr>
        <p:txBody>
          <a:bodyPr lIns="103163" tIns="51581" rIns="103163" bIns="51581"/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auto">
          <a:xfrm flipV="1">
            <a:off x="39688" y="44450"/>
            <a:ext cx="9748837" cy="73025"/>
          </a:xfrm>
          <a:prstGeom prst="rect">
            <a:avLst/>
          </a:prstGeom>
          <a:gradFill rotWithShape="1">
            <a:gsLst>
              <a:gs pos="0">
                <a:schemeClr val="tx1">
                  <a:alpha val="60001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auto">
          <a:xfrm flipV="1">
            <a:off x="39688" y="141288"/>
            <a:ext cx="9748837" cy="73025"/>
          </a:xfrm>
          <a:prstGeom prst="rect">
            <a:avLst/>
          </a:prstGeom>
          <a:gradFill rotWithShape="1">
            <a:gsLst>
              <a:gs pos="0">
                <a:schemeClr val="tx1">
                  <a:alpha val="60001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9" name="Rectangle 14"/>
          <p:cNvSpPr>
            <a:spLocks noChangeArrowheads="1"/>
          </p:cNvSpPr>
          <p:nvPr userDrawn="1"/>
        </p:nvSpPr>
        <p:spPr bwMode="auto">
          <a:xfrm flipV="1">
            <a:off x="39688" y="238125"/>
            <a:ext cx="9748837" cy="73025"/>
          </a:xfrm>
          <a:prstGeom prst="rect">
            <a:avLst/>
          </a:prstGeom>
          <a:gradFill rotWithShape="1">
            <a:gsLst>
              <a:gs pos="0">
                <a:schemeClr val="tx1">
                  <a:alpha val="60001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rot="10800000" wrap="none" lIns="103163" tIns="51581" rIns="103163" bIns="51581" anchor="ctr"/>
          <a:lstStyle/>
          <a:p>
            <a:pPr algn="ctr">
              <a:defRPr/>
            </a:pPr>
            <a:endParaRPr lang="ko-KR" altLang="ko-KR" sz="1100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0" name="Rectangle 15"/>
          <p:cNvSpPr>
            <a:spLocks noChangeArrowheads="1"/>
          </p:cNvSpPr>
          <p:nvPr userDrawn="1"/>
        </p:nvSpPr>
        <p:spPr bwMode="auto">
          <a:xfrm flipV="1">
            <a:off x="39688" y="334963"/>
            <a:ext cx="9748837" cy="73025"/>
          </a:xfrm>
          <a:prstGeom prst="rect">
            <a:avLst/>
          </a:prstGeom>
          <a:gradFill rotWithShape="1">
            <a:gsLst>
              <a:gs pos="0">
                <a:schemeClr val="tx1">
                  <a:alpha val="60001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Rectangle 16"/>
          <p:cNvSpPr>
            <a:spLocks noChangeArrowheads="1"/>
          </p:cNvSpPr>
          <p:nvPr userDrawn="1"/>
        </p:nvSpPr>
        <p:spPr bwMode="auto">
          <a:xfrm>
            <a:off x="107950" y="84138"/>
            <a:ext cx="2756818" cy="287337"/>
          </a:xfrm>
          <a:prstGeom prst="rect">
            <a:avLst/>
          </a:prstGeom>
          <a:solidFill>
            <a:srgbClr val="000000"/>
          </a:solidFill>
          <a:ln w="3175">
            <a:solidFill>
              <a:schemeClr val="bg1"/>
            </a:solidFill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lIns="103163" tIns="51581" rIns="103163" bIns="51581" anchor="ctr"/>
          <a:lstStyle/>
          <a:p>
            <a:pPr algn="ctr">
              <a:defRPr/>
            </a:pPr>
            <a:endParaRPr lang="ko-KR" altLang="ko-KR" sz="1600" b="1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 userDrawn="1"/>
        </p:nvSpPr>
        <p:spPr bwMode="auto">
          <a:xfrm>
            <a:off x="165101" y="123825"/>
            <a:ext cx="262766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dist">
              <a:spcBef>
                <a:spcPct val="50000"/>
              </a:spcBef>
              <a:defRPr/>
            </a:pPr>
            <a:r>
              <a:rPr lang="en-US" altLang="ko-KR" sz="1600" b="1" dirty="0" smtClean="0">
                <a:solidFill>
                  <a:schemeClr val="bg1"/>
                </a:solidFill>
                <a:latin typeface="Rockwell Condensed" pitchFamily="18" charset="0"/>
              </a:rPr>
              <a:t>Samsung </a:t>
            </a:r>
            <a:r>
              <a:rPr lang="en-US" altLang="ko-KR" sz="1600" b="1" dirty="0" smtClean="0">
                <a:solidFill>
                  <a:srgbClr val="FFC000"/>
                </a:solidFill>
                <a:latin typeface="Rockwell Condensed" pitchFamily="18" charset="0"/>
              </a:rPr>
              <a:t>Membership</a:t>
            </a:r>
            <a:endParaRPr lang="en-US" altLang="ko-KR" sz="1600" b="1" dirty="0">
              <a:solidFill>
                <a:srgbClr val="FFC000"/>
              </a:solidFill>
              <a:latin typeface="Rockwell Condensed" pitchFamily="18" charset="0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 userDrawn="1"/>
        </p:nvSpPr>
        <p:spPr bwMode="auto">
          <a:xfrm>
            <a:off x="0" y="6381328"/>
            <a:ext cx="1439447" cy="47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800" dirty="0">
                <a:latin typeface="휴먼엑스포" pitchFamily="18" charset="-127"/>
                <a:ea typeface="휴먼엑스포" pitchFamily="18" charset="-127"/>
              </a:rPr>
              <a:t>작성자 </a:t>
            </a: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유 환국</a:t>
            </a:r>
            <a:endParaRPr lang="ko-KR" altLang="en-US" sz="800" dirty="0"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800" dirty="0">
                <a:latin typeface="휴먼엑스포" pitchFamily="18" charset="-127"/>
                <a:ea typeface="휴먼엑스포" pitchFamily="18" charset="-127"/>
              </a:rPr>
              <a:t>연락처 </a:t>
            </a: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010-9231-9682</a:t>
            </a:r>
            <a:endParaRPr lang="en-US" altLang="ko-KR" sz="800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 userDrawn="1"/>
        </p:nvSpPr>
        <p:spPr bwMode="auto">
          <a:xfrm>
            <a:off x="8305800" y="76200"/>
            <a:ext cx="14859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163" tIns="51581" rIns="103163" bIns="51581">
            <a:spAutoFit/>
          </a:bodyPr>
          <a:lstStyle/>
          <a:p>
            <a:pPr>
              <a:defRPr/>
            </a:pPr>
            <a:r>
              <a:rPr lang="ko-KR" altLang="en-US" sz="900" b="1" dirty="0">
                <a:latin typeface="휴먼엑스포" pitchFamily="18" charset="-127"/>
                <a:ea typeface="휴먼엑스포" pitchFamily="18" charset="-127"/>
              </a:rPr>
              <a:t>작성일 </a:t>
            </a:r>
            <a:r>
              <a:rPr lang="en-US" altLang="ko-KR" sz="900" b="1" dirty="0"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en-US" altLang="ko-KR" sz="900" b="1" dirty="0" smtClean="0">
                <a:latin typeface="휴먼엑스포" pitchFamily="18" charset="-127"/>
                <a:ea typeface="휴먼엑스포" pitchFamily="18" charset="-127"/>
              </a:rPr>
              <a:t>2014-03-29</a:t>
            </a:r>
            <a:endParaRPr lang="en-US" altLang="ko-KR" sz="900" b="1" dirty="0">
              <a:latin typeface="휴먼엑스포" pitchFamily="18" charset="-127"/>
              <a:ea typeface="휴먼엑스포" pitchFamily="18" charset="-127"/>
            </a:endParaRPr>
          </a:p>
          <a:p>
            <a:pPr>
              <a:defRPr/>
            </a:pPr>
            <a:r>
              <a:rPr lang="ko-KR" altLang="en-US" sz="900" b="1" dirty="0">
                <a:latin typeface="휴먼엑스포" pitchFamily="18" charset="-127"/>
                <a:ea typeface="휴먼엑스포" pitchFamily="18" charset="-127"/>
              </a:rPr>
              <a:t>수정일 </a:t>
            </a:r>
            <a:r>
              <a:rPr lang="en-US" altLang="ko-KR" sz="900" b="1" dirty="0"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en-US" altLang="ko-KR" sz="900" b="1" dirty="0" smtClean="0">
                <a:latin typeface="휴먼엑스포" pitchFamily="18" charset="-127"/>
                <a:ea typeface="휴먼엑스포" pitchFamily="18" charset="-127"/>
              </a:rPr>
              <a:t>2014-04-03</a:t>
            </a:r>
            <a:endParaRPr lang="en-US" altLang="ko-KR" sz="900" b="1" dirty="0"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528AE-F3B9-48C9-9DDA-71F9B8E0E599}" type="datetimeFigureOut">
              <a:rPr lang="ko-KR" altLang="en-US" smtClean="0"/>
              <a:pPr/>
              <a:t>2014-04-03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17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32.wmf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9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blazblue.wikia.com/wiki/File:Y%C5%ABki_Terumi_(Chronophantasma,_Character_Select_Artwork).png&amp;ei=Rj08U6HeB7GhiAf3qYC4AQ&amp;bvm=bv.63934634,d.aGc&amp;psig=AFQjCNGPcE3z7Jw1i2NEkesj1JdqUug5Zw&amp;ust=1396543124812360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www.fightersgeneration.com/characters4/hazama.html&amp;ei=Fj48U5_NL6qQiAet-YHADQ&amp;bvm=bv.63934634,d.aGc&amp;psig=AFQjCNGPcE3z7Jw1i2NEkesj1JdqUug5Zw&amp;ust=1396543124812360" TargetMode="External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blazblue.wikia.com/wiki/File:Y%C5%ABki_Terumi_(Chronophantasma,_Character_Select_Artwork).png&amp;ei=Rj08U6HeB7GhiAf3qYC4AQ&amp;bvm=bv.63934634,d.aGc&amp;psig=AFQjCNGPcE3z7Jw1i2NEkesj1JdqUug5Zw&amp;ust=1396543124812360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blazblue.wikia.com/wiki/File:Y%C5%ABki_Terumi_(Chronophantasma,_Character_Select_Artwork).png&amp;ei=Rj08U6HeB7GhiAf3qYC4AQ&amp;bvm=bv.63934634,d.aGc&amp;psig=AFQjCNGPcE3z7Jw1i2NEkesj1JdqUug5Zw&amp;ust=1396543124812360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20.png"/><Relationship Id="rId14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8.png"/><Relationship Id="rId5" Type="http://schemas.openxmlformats.org/officeDocument/2006/relationships/image" Target="../media/image9.png"/><Relationship Id="rId10" Type="http://schemas.openxmlformats.org/officeDocument/2006/relationships/image" Target="../media/image47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67000" y="1143000"/>
            <a:ext cx="4572000" cy="64452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ko-KR" altLang="en-US" sz="1600" dirty="0">
                <a:latin typeface="휴먼엑스포" pitchFamily="18" charset="-127"/>
                <a:ea typeface="휴먼엑스포" pitchFamily="18" charset="-127"/>
              </a:rPr>
              <a:t>웹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1600" dirty="0" smtClean="0">
                <a:latin typeface="휴먼엑스포" pitchFamily="18" charset="-127"/>
                <a:ea typeface="휴먼엑스포" pitchFamily="18" charset="-127"/>
              </a:rPr>
              <a:t>게임 개발 툴 기획</a:t>
            </a:r>
            <a:endParaRPr lang="en-US" altLang="ko-KR" sz="1600" dirty="0">
              <a:latin typeface="휴먼엑스포" pitchFamily="18" charset="-127"/>
              <a:ea typeface="휴먼엑스포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576655"/>
              </p:ext>
            </p:extLst>
          </p:nvPr>
        </p:nvGraphicFramePr>
        <p:xfrm>
          <a:off x="2667000" y="2244725"/>
          <a:ext cx="4572000" cy="540244"/>
        </p:xfrm>
        <a:graphic>
          <a:graphicData uri="http://schemas.openxmlformats.org/drawingml/2006/table">
            <a:tbl>
              <a:tblPr/>
              <a:tblGrid>
                <a:gridCol w="1060143"/>
                <a:gridCol w="3511857"/>
              </a:tblGrid>
              <a:tr h="18472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latin typeface="휴먼모음T"/>
                          <a:ea typeface="맑은 고딕"/>
                          <a:cs typeface="바탕"/>
                        </a:rPr>
                        <a:t>PROJECT</a:t>
                      </a:r>
                      <a:endParaRPr lang="ko-KR" sz="7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9984" marR="2998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700" kern="100" dirty="0" smtClean="0">
                          <a:latin typeface="HY중고딕"/>
                          <a:ea typeface="휴먼모음T"/>
                          <a:cs typeface="바탕"/>
                        </a:rPr>
                        <a:t>Web</a:t>
                      </a:r>
                      <a:r>
                        <a:rPr lang="en-US" altLang="ko-KR" sz="7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 Game Tool </a:t>
                      </a:r>
                      <a:endParaRPr lang="ko-KR" sz="700" kern="100" dirty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9984" marR="299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5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kern="100">
                          <a:latin typeface="휴먼모음T"/>
                          <a:ea typeface="맑은 고딕"/>
                          <a:cs typeface="바탕"/>
                        </a:rPr>
                        <a:t>TEAM</a:t>
                      </a:r>
                      <a:endParaRPr lang="ko-KR" sz="7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9984" marR="2998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latin typeface="HY중고딕"/>
                          <a:ea typeface="휴먼모음T"/>
                          <a:cs typeface="바탕"/>
                        </a:rPr>
                        <a:t>기획팀</a:t>
                      </a:r>
                    </a:p>
                  </a:txBody>
                  <a:tcPr marL="29984" marR="299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94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latin typeface="휴먼모음T"/>
                          <a:ea typeface="맑은 고딕"/>
                          <a:cs typeface="바탕"/>
                        </a:rPr>
                        <a:t>CLASS</a:t>
                      </a:r>
                      <a:endParaRPr lang="ko-KR" sz="7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9984" marR="2998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altLang="en-US" sz="700" kern="100" dirty="0" smtClean="0">
                          <a:latin typeface="Arial"/>
                          <a:ea typeface="휴먼모음T"/>
                          <a:cs typeface="Times New Roman"/>
                        </a:rPr>
                        <a:t>통합 기획서</a:t>
                      </a:r>
                      <a:endParaRPr lang="ko-KR" sz="700" kern="100" dirty="0">
                        <a:latin typeface="Arial"/>
                        <a:ea typeface="휴먼모음T"/>
                        <a:cs typeface="Times New Roman"/>
                      </a:endParaRPr>
                    </a:p>
                  </a:txBody>
                  <a:tcPr marL="29984" marR="299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29526"/>
              </p:ext>
            </p:extLst>
          </p:nvPr>
        </p:nvGraphicFramePr>
        <p:xfrm>
          <a:off x="2667000" y="3000993"/>
          <a:ext cx="4572001" cy="2748933"/>
        </p:xfrm>
        <a:graphic>
          <a:graphicData uri="http://schemas.openxmlformats.org/drawingml/2006/table">
            <a:tbl>
              <a:tblPr/>
              <a:tblGrid>
                <a:gridCol w="770889"/>
                <a:gridCol w="651015"/>
                <a:gridCol w="3150097"/>
              </a:tblGrid>
              <a:tr h="12570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>
                          <a:latin typeface="휴먼모음T"/>
                          <a:ea typeface="맑은 고딕"/>
                          <a:cs typeface="바탕"/>
                        </a:rPr>
                        <a:t>Revision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Ver0.02</a:t>
                      </a:r>
                      <a:endParaRPr lang="ko-KR" sz="500" kern="100" dirty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381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>
                          <a:latin typeface="휴먼모음T"/>
                          <a:ea typeface="맑은 고딕"/>
                          <a:cs typeface="바탕"/>
                        </a:rPr>
                        <a:t>Author</a:t>
                      </a:r>
                      <a:endParaRPr lang="ko-KR" sz="5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유 환국</a:t>
                      </a:r>
                      <a:endParaRPr lang="ko-KR" sz="500" kern="100" dirty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530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>
                          <a:latin typeface="휴먼모음T"/>
                          <a:ea typeface="맑은 고딕"/>
                          <a:cs typeface="바탕"/>
                        </a:rPr>
                        <a:t>Date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2014-03-29</a:t>
                      </a:r>
                      <a:r>
                        <a:rPr lang="en-US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 </a:t>
                      </a:r>
                      <a:r>
                        <a:rPr 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     ~     </a:t>
                      </a:r>
                      <a:r>
                        <a:rPr 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2014-04-03</a:t>
                      </a:r>
                      <a:endParaRPr lang="ko-KR" sz="500" kern="100" dirty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4378">
                <a:tc rowSpan="8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 smtClean="0">
                          <a:latin typeface="휴먼모음T"/>
                          <a:ea typeface="맑은 고딕"/>
                          <a:cs typeface="바탕"/>
                        </a:rPr>
                        <a:t>History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>
                          <a:latin typeface="휴먼모음T"/>
                          <a:ea typeface="맑은 고딕"/>
                          <a:cs typeface="바탕"/>
                        </a:rPr>
                        <a:t>Ver0.01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500" kern="100" dirty="0">
                          <a:latin typeface="HY중고딕"/>
                          <a:ea typeface="휴먼모음T"/>
                          <a:cs typeface="바탕"/>
                        </a:rPr>
                        <a:t>초안 </a:t>
                      </a:r>
                      <a:r>
                        <a:rPr 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작성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   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2014-03-29 </a:t>
                      </a:r>
                      <a:r>
                        <a:rPr lang="ko-KR" alt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시작 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(Tool </a:t>
                      </a:r>
                      <a:r>
                        <a:rPr lang="ko-KR" alt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사용 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Flow ~ Title Scene)</a:t>
                      </a:r>
                      <a:endParaRPr lang="en-US" altLang="ko-KR" sz="500" kern="100" dirty="0" smtClean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500" kern="100" dirty="0" smtClean="0">
                          <a:latin typeface="휴먼모음T"/>
                          <a:ea typeface="맑은 고딕"/>
                          <a:cs typeface="바탕"/>
                        </a:rPr>
                        <a:t>Ver0.02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초안 작성 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2014-04-03</a:t>
                      </a:r>
                      <a:r>
                        <a:rPr lang="en-US" altLang="ko-KR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 </a:t>
                      </a:r>
                      <a:r>
                        <a:rPr lang="ko-KR" altLang="en-US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진행 중 </a:t>
                      </a:r>
                      <a:r>
                        <a:rPr lang="en-US" altLang="ko-KR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( ~ Event Scene)</a:t>
                      </a:r>
                      <a:endParaRPr lang="en-US" altLang="ko-KR" sz="500" kern="100" dirty="0" smtClean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gridSpan="3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>
                          <a:latin typeface="휴먼모음T"/>
                          <a:ea typeface="맑은 고딕"/>
                          <a:cs typeface="바탕"/>
                        </a:rPr>
                        <a:t>NOTE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14708">
                <a:tc gridSpan="3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kern="100" baseline="0" dirty="0" smtClean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50"/>
          <p:cNvSpPr txBox="1"/>
          <p:nvPr/>
        </p:nvSpPr>
        <p:spPr>
          <a:xfrm>
            <a:off x="6969224" y="2725294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작업 중인 화면을 실시간으로 볼 수 있는 공간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Main View = </a:t>
            </a:r>
            <a:r>
              <a:rPr lang="ko-KR" altLang="en-US" sz="800" dirty="0" smtClean="0"/>
              <a:t>게임 화면과 가장 유사한 </a:t>
            </a:r>
            <a:r>
              <a:rPr lang="ko-KR" altLang="en-US" sz="800" dirty="0" err="1" smtClean="0"/>
              <a:t>뷰어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Resource Management = </a:t>
            </a:r>
            <a:r>
              <a:rPr lang="ko-KR" altLang="en-US" sz="800" dirty="0" smtClean="0"/>
              <a:t>리소스 별 설정을 위한 </a:t>
            </a:r>
            <a:r>
              <a:rPr lang="ko-KR" altLang="en-US" sz="800" dirty="0" err="1" smtClean="0"/>
              <a:t>뷰어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Scene Management = Scene </a:t>
            </a:r>
            <a:r>
              <a:rPr lang="ko-KR" altLang="en-US" sz="800" dirty="0" smtClean="0"/>
              <a:t>단위 설정 및 연결 확인</a:t>
            </a:r>
            <a:r>
              <a:rPr lang="en-US" altLang="ko-KR" sz="800" dirty="0" smtClean="0"/>
              <a:t>.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969224" y="1901537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현재 페이지에서는 자세히 설명하지 않음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저장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불러오기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리소스 추가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실행하기 등의 기능 제공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기본 구성은 이미지와 같음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47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3" name="양쪽 모서리가 잘린 사각형 202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89104" y="84433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6529725" y="117973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088892" y="131041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41264" y="132486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5058413" y="471070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6469461" y="471070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938298" y="168947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938298" y="251999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938298" y="353631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938298" y="445838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938298" y="552856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타이틀 바</a:t>
            </a:r>
            <a:endParaRPr lang="ko-KR" altLang="en-US" sz="800" b="1" dirty="0"/>
          </a:p>
        </p:txBody>
      </p:sp>
      <p:cxnSp>
        <p:nvCxnSpPr>
          <p:cNvPr id="244" name="직선 연결선 243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6969224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Explorer </a:t>
            </a:r>
            <a:r>
              <a:rPr lang="ko-KR" altLang="en-US" sz="800" dirty="0" smtClean="0"/>
              <a:t>가 제공하는 타이틀 바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“# Tool </a:t>
            </a:r>
            <a:r>
              <a:rPr lang="ko-KR" altLang="en-US" sz="800" dirty="0" smtClean="0"/>
              <a:t>명칭 </a:t>
            </a:r>
            <a:r>
              <a:rPr lang="en-US" altLang="ko-KR" sz="800" dirty="0" smtClean="0"/>
              <a:t>:: # </a:t>
            </a:r>
            <a:r>
              <a:rPr lang="ko-KR" altLang="en-US" sz="800" dirty="0" smtClean="0"/>
              <a:t>프로젝트 명칭 </a:t>
            </a:r>
            <a:r>
              <a:rPr lang="en-US" altLang="ko-KR" sz="800" dirty="0" smtClean="0"/>
              <a:t>:: # Scene </a:t>
            </a:r>
            <a:r>
              <a:rPr lang="ko-KR" altLang="en-US" sz="800" dirty="0" smtClean="0"/>
              <a:t>명칭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표기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하단에는 주소 창 </a:t>
            </a:r>
            <a:endParaRPr lang="ko-KR" alt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7132326" y="173087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툴 바</a:t>
            </a:r>
            <a:endParaRPr lang="ko-KR" altLang="en-US" sz="800" b="1" dirty="0"/>
          </a:p>
        </p:txBody>
      </p:sp>
      <p:cxnSp>
        <p:nvCxnSpPr>
          <p:cNvPr id="247" name="직선 연결선 246"/>
          <p:cNvCxnSpPr/>
          <p:nvPr/>
        </p:nvCxnSpPr>
        <p:spPr>
          <a:xfrm>
            <a:off x="6998186" y="190095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7132326" y="255463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뷰어</a:t>
            </a:r>
            <a:endParaRPr lang="ko-KR" altLang="en-US" sz="800" b="1" dirty="0"/>
          </a:p>
        </p:txBody>
      </p:sp>
      <p:cxnSp>
        <p:nvCxnSpPr>
          <p:cNvPr id="250" name="직선 연결선 249"/>
          <p:cNvCxnSpPr/>
          <p:nvPr/>
        </p:nvCxnSpPr>
        <p:spPr>
          <a:xfrm>
            <a:off x="6998186" y="272471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7132326" y="3579467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Node Parameters</a:t>
            </a:r>
            <a:endParaRPr lang="ko-KR" altLang="en-US" sz="800" b="1" dirty="0"/>
          </a:p>
        </p:txBody>
      </p:sp>
      <p:cxnSp>
        <p:nvCxnSpPr>
          <p:cNvPr id="253" name="직선 연결선 252"/>
          <p:cNvCxnSpPr/>
          <p:nvPr/>
        </p:nvCxnSpPr>
        <p:spPr>
          <a:xfrm>
            <a:off x="6998186" y="3749551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6969224" y="3750131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 된 </a:t>
            </a:r>
            <a:r>
              <a:rPr lang="en-US" altLang="ko-KR" sz="800" dirty="0" smtClean="0"/>
              <a:t>Node </a:t>
            </a:r>
            <a:r>
              <a:rPr lang="ko-KR" altLang="en-US" sz="800" dirty="0" smtClean="0"/>
              <a:t>별 설정이 가능한 공간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Node </a:t>
            </a:r>
            <a:r>
              <a:rPr lang="ko-KR" altLang="en-US" sz="800" dirty="0" smtClean="0"/>
              <a:t>별로 모양이 변경 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왼쪽은 아무런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가 선택되지 않은 </a:t>
            </a:r>
            <a:r>
              <a:rPr lang="en-US" altLang="ko-KR" sz="800" dirty="0" smtClean="0"/>
              <a:t>Default </a:t>
            </a:r>
            <a:r>
              <a:rPr lang="ko-KR" altLang="en-US" sz="800" dirty="0" smtClean="0"/>
              <a:t>상태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800" dirty="0"/>
          </a:p>
        </p:txBody>
      </p:sp>
      <p:sp>
        <p:nvSpPr>
          <p:cNvPr id="255" name="TextBox 254"/>
          <p:cNvSpPr txBox="1"/>
          <p:nvPr/>
        </p:nvSpPr>
        <p:spPr>
          <a:xfrm>
            <a:off x="7132326" y="449526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타임 라인</a:t>
            </a:r>
            <a:endParaRPr lang="ko-KR" altLang="en-US" sz="800" b="1" dirty="0"/>
          </a:p>
        </p:txBody>
      </p:sp>
      <p:cxnSp>
        <p:nvCxnSpPr>
          <p:cNvPr id="256" name="직선 연결선 255"/>
          <p:cNvCxnSpPr/>
          <p:nvPr/>
        </p:nvCxnSpPr>
        <p:spPr>
          <a:xfrm>
            <a:off x="6998186" y="466534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969224" y="4665927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현재 </a:t>
            </a:r>
            <a:r>
              <a:rPr lang="en-US" altLang="ko-KR" sz="800" dirty="0" smtClean="0"/>
              <a:t>Scene </a:t>
            </a:r>
            <a:r>
              <a:rPr lang="ko-KR" altLang="en-US" sz="800" dirty="0" smtClean="0"/>
              <a:t>에서 사용되는 </a:t>
            </a:r>
            <a:r>
              <a:rPr lang="en-US" altLang="ko-KR" sz="800" dirty="0" smtClean="0"/>
              <a:t>Resource </a:t>
            </a:r>
            <a:r>
              <a:rPr lang="ko-KR" altLang="en-US" sz="800" dirty="0" smtClean="0"/>
              <a:t>및 상태를 표기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시간의 순서에 따라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를 추가하여 설정 하는 방식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</a:t>
            </a:r>
            <a:r>
              <a:rPr lang="ko-KR" altLang="en-US" sz="800" dirty="0" smtClean="0"/>
              <a:t>의 종류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이미지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소리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영상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파일 형식은 세부 기획 단계에서 설명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58" name="TextBox 257"/>
          <p:cNvSpPr txBox="1"/>
          <p:nvPr/>
        </p:nvSpPr>
        <p:spPr>
          <a:xfrm>
            <a:off x="7132326" y="556433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Resource </a:t>
            </a:r>
            <a:endParaRPr lang="ko-KR" altLang="en-US" sz="800" b="1" dirty="0"/>
          </a:p>
        </p:txBody>
      </p:sp>
      <p:cxnSp>
        <p:nvCxnSpPr>
          <p:cNvPr id="259" name="직선 연결선 258"/>
          <p:cNvCxnSpPr/>
          <p:nvPr/>
        </p:nvCxnSpPr>
        <p:spPr>
          <a:xfrm>
            <a:off x="6998186" y="573441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6969224" y="5734997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데이터로 사용 할 수 있는 모든 파일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설정을 저장하여 언제든 드래그</a:t>
            </a:r>
            <a:r>
              <a:rPr lang="en-US" altLang="ko-KR" sz="800" dirty="0" smtClean="0"/>
              <a:t>&amp;</a:t>
            </a:r>
            <a:r>
              <a:rPr lang="ko-KR" altLang="en-US" sz="800" dirty="0" err="1" smtClean="0"/>
              <a:t>드롭으로</a:t>
            </a:r>
            <a:r>
              <a:rPr lang="ko-KR" altLang="en-US" sz="800" dirty="0" smtClean="0"/>
              <a:t> 활용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서버에 올라간 데이터만 </a:t>
            </a:r>
            <a:r>
              <a:rPr lang="en-US" altLang="ko-KR" sz="800" dirty="0" smtClean="0"/>
              <a:t>Resource</a:t>
            </a:r>
            <a:r>
              <a:rPr lang="ko-KR" altLang="en-US" sz="800" dirty="0" smtClean="0"/>
              <a:t>로 등록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직사각형 260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261" idx="0"/>
            <a:endCxn id="261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 설명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63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grpSp>
        <p:nvGrpSpPr>
          <p:cNvPr id="215" name="그룹 214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16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덧셈 기호 21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1" name="덧셈 기호 22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22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3" name="그룹 222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224" name="직사각형 22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231" name="직사각형 23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2" name="타원 23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6" name="직사각형 235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직선 연결선 238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04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50"/>
          <p:cNvSpPr txBox="1"/>
          <p:nvPr/>
        </p:nvSpPr>
        <p:spPr>
          <a:xfrm>
            <a:off x="7060318" y="2770205"/>
            <a:ext cx="2845682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</a:t>
            </a:r>
            <a:r>
              <a:rPr lang="ko-KR" altLang="en-US" sz="800" dirty="0" smtClean="0"/>
              <a:t>을 추가 할 수 있는 </a:t>
            </a:r>
            <a:r>
              <a:rPr lang="en-US" altLang="ko-KR" sz="800" dirty="0" smtClean="0"/>
              <a:t>Tool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총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가지로 구성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060318" y="1901537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끝 부분을 드래그하여 다른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에 연결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Scene 0 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시작 버튼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에 연결 옵션이 있음</a:t>
            </a:r>
            <a:r>
              <a:rPr lang="en-US" altLang="ko-KR" sz="800" dirty="0" smtClean="0"/>
              <a:t>. (Default)</a:t>
            </a:r>
            <a:br>
              <a:rPr lang="en-US" altLang="ko-KR" sz="800" dirty="0" smtClean="0"/>
            </a:br>
            <a:r>
              <a:rPr lang="en-US" altLang="ko-KR" sz="800" dirty="0" smtClean="0"/>
              <a:t>- Scene </a:t>
            </a:r>
            <a:r>
              <a:rPr lang="ko-KR" altLang="en-US" sz="800" dirty="0" smtClean="0"/>
              <a:t>연결 속성의 </a:t>
            </a:r>
            <a:r>
              <a:rPr lang="en-US" altLang="ko-KR" sz="800" dirty="0" smtClean="0"/>
              <a:t>Button</a:t>
            </a:r>
            <a:r>
              <a:rPr lang="ko-KR" altLang="en-US" sz="800" dirty="0" smtClean="0"/>
              <a:t>이 없을 경우 생성되지 않음</a:t>
            </a:r>
            <a:r>
              <a:rPr lang="en-US" altLang="ko-KR" sz="800" dirty="0" smtClean="0"/>
              <a:t>.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28" name="TextBox 227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992084" y="168947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992084" y="256490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992084" y="325788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992084" y="409599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도표</a:t>
            </a:r>
            <a:endParaRPr lang="ko-KR" altLang="en-US" sz="800" b="1" dirty="0"/>
          </a:p>
        </p:txBody>
      </p:sp>
      <p:cxnSp>
        <p:nvCxnSpPr>
          <p:cNvPr id="244" name="직선 연결선 243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7060318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만들어진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을 도표화 하여 보여 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왼쪽은 현재 </a:t>
            </a:r>
            <a:r>
              <a:rPr lang="en-US" altLang="ko-KR" sz="800" dirty="0" smtClean="0"/>
              <a:t>Main Menu Scene</a:t>
            </a:r>
            <a:r>
              <a:rPr lang="ko-KR" altLang="en-US" sz="800" dirty="0" smtClean="0"/>
              <a:t>이 선택 된 모습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Main Menu</a:t>
            </a:r>
            <a:r>
              <a:rPr lang="ko-KR" altLang="en-US" sz="800" dirty="0" smtClean="0"/>
              <a:t>는 추가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삭제 불가 하며 </a:t>
            </a:r>
            <a:r>
              <a:rPr lang="en-US" altLang="ko-KR" sz="800" dirty="0" smtClean="0"/>
              <a:t>Scone 0 </a:t>
            </a:r>
            <a:r>
              <a:rPr lang="ko-KR" altLang="en-US" sz="800" dirty="0" smtClean="0"/>
              <a:t>으로 고정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7128480" y="173087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연결 선</a:t>
            </a:r>
            <a:endParaRPr lang="ko-KR" altLang="en-US" sz="800" b="1" dirty="0"/>
          </a:p>
        </p:txBody>
      </p:sp>
      <p:cxnSp>
        <p:nvCxnSpPr>
          <p:cNvPr id="247" name="직선 연결선 246"/>
          <p:cNvCxnSpPr/>
          <p:nvPr/>
        </p:nvCxnSpPr>
        <p:spPr>
          <a:xfrm>
            <a:off x="6998186" y="190095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7128480" y="2599541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도표 추가 </a:t>
            </a:r>
            <a:r>
              <a:rPr lang="en-US" altLang="ko-KR" sz="800" b="1" dirty="0" smtClean="0"/>
              <a:t>Tool</a:t>
            </a:r>
            <a:endParaRPr lang="ko-KR" altLang="en-US" sz="800" b="1" dirty="0"/>
          </a:p>
        </p:txBody>
      </p:sp>
      <p:cxnSp>
        <p:nvCxnSpPr>
          <p:cNvPr id="250" name="직선 연결선 249"/>
          <p:cNvCxnSpPr/>
          <p:nvPr/>
        </p:nvCxnSpPr>
        <p:spPr>
          <a:xfrm>
            <a:off x="6998186" y="2769625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7128480" y="3301035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Parameters</a:t>
            </a:r>
            <a:endParaRPr lang="ko-KR" altLang="en-US" sz="800" b="1" dirty="0"/>
          </a:p>
        </p:txBody>
      </p:sp>
      <p:cxnSp>
        <p:nvCxnSpPr>
          <p:cNvPr id="253" name="직선 연결선 252"/>
          <p:cNvCxnSpPr/>
          <p:nvPr/>
        </p:nvCxnSpPr>
        <p:spPr>
          <a:xfrm>
            <a:off x="6998186" y="3471119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7060318" y="3471699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 된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의 정보 확인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에서 사용중인 용량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제한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확인 가능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User</a:t>
            </a:r>
            <a:r>
              <a:rPr lang="ko-KR" altLang="en-US" sz="800" dirty="0" smtClean="0"/>
              <a:t>는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의 이름을 임의로 수정 가능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128480" y="413287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Memo</a:t>
            </a:r>
            <a:endParaRPr lang="ko-KR" altLang="en-US" sz="800" b="1" dirty="0"/>
          </a:p>
        </p:txBody>
      </p:sp>
      <p:cxnSp>
        <p:nvCxnSpPr>
          <p:cNvPr id="256" name="직선 연결선 255"/>
          <p:cNvCxnSpPr/>
          <p:nvPr/>
        </p:nvCxnSpPr>
        <p:spPr>
          <a:xfrm>
            <a:off x="6998186" y="430295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7060318" y="430353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</a:t>
            </a:r>
            <a:r>
              <a:rPr lang="ko-KR" altLang="en-US" sz="800" dirty="0" smtClean="0"/>
              <a:t>에 대한 정보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수정 내역 등을 기입할 수 있음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pic>
        <p:nvPicPr>
          <p:cNvPr id="3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4" y="126285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9" name="직사각형 308"/>
          <p:cNvSpPr/>
          <p:nvPr/>
        </p:nvSpPr>
        <p:spPr>
          <a:xfrm>
            <a:off x="496976" y="914025"/>
            <a:ext cx="402397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직사각형 31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18" name="TextBox 31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19" name="직사각형 31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직사각형 31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1" name="그룹 32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2" name="직사각형 32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이등변 삼각형 3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4" name="직사각형 32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5" name="그룹 32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26" name="직사각형 32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이등변 삼각형 32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8" name="그룹 32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30" name="직사각형 3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이등변 삼각형 3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4" name="그룹 33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36" name="직사각형 33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이등변 삼각형 3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8" name="직사각형 337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9" name="그룹 338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40" name="직사각형 33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이등변 삼각형 34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2" name="직사각형 341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3" name="그룹 342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344" name="직사각형 3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이등변 삼각형 3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6" name="그룹 345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347" name="직사각형 34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이등변 삼각형 34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9" name="그룹 34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350" name="직사각형 34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이등변 삼각형 35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2" name="직사각형 351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양쪽 모서리가 잘린 사각형 355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7" name="양쪽 모서리가 잘린 사각형 356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8" name="양쪽 모서리가 잘린 사각형 35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9" name="이등변 삼각형 358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0" name="이등변 삼각형 359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363" name="순서도: 수행의 시작/종료 362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382" name="타원 381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83" name="구부러진 연결선 382"/>
          <p:cNvCxnSpPr>
            <a:stCxn id="382" idx="6"/>
          </p:cNvCxnSpPr>
          <p:nvPr/>
        </p:nvCxnSpPr>
        <p:spPr>
          <a:xfrm flipH="1">
            <a:off x="1136576" y="1752010"/>
            <a:ext cx="188079" cy="827300"/>
          </a:xfrm>
          <a:prstGeom prst="curvedConnector5">
            <a:avLst>
              <a:gd name="adj1" fmla="val -121545"/>
              <a:gd name="adj2" fmla="val 50000"/>
              <a:gd name="adj3" fmla="val 221545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직사각형 383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6" name="직사각형 405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408" name="직사각형 407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410" name="모서리가 둥근 직사각형 409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모서리가 둥근 직사각형 410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4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9" name="표 4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9381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0" name="TextBox 419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421" name="직사각형 420"/>
          <p:cNvSpPr/>
          <p:nvPr/>
        </p:nvSpPr>
        <p:spPr>
          <a:xfrm>
            <a:off x="369104" y="4110805"/>
            <a:ext cx="6475729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2" name="직사각형 421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3" name="직사각형 422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425" name="직사각형 42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7" name="그룹 426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0" name="TextBox 429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431" name="TextBox 430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432" name="TextBox 431"/>
          <p:cNvSpPr txBox="1"/>
          <p:nvPr/>
        </p:nvSpPr>
        <p:spPr>
          <a:xfrm>
            <a:off x="510807" y="157040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1157556" y="242475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4953000" y="150578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5" name="TextBox 434"/>
          <p:cNvSpPr txBox="1"/>
          <p:nvPr/>
        </p:nvSpPr>
        <p:spPr>
          <a:xfrm>
            <a:off x="6577462" y="132226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38" name="TextBox 437"/>
          <p:cNvSpPr txBox="1"/>
          <p:nvPr/>
        </p:nvSpPr>
        <p:spPr>
          <a:xfrm>
            <a:off x="438536" y="422032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488504" y="534656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Management </a:t>
            </a:r>
            <a:r>
              <a:rPr lang="ko-KR" altLang="en-US" sz="800" b="1" dirty="0" smtClean="0"/>
              <a:t>추가 특징</a:t>
            </a:r>
            <a:endParaRPr lang="ko-KR" altLang="en-US" sz="800" b="1" dirty="0"/>
          </a:p>
        </p:txBody>
      </p:sp>
      <p:cxnSp>
        <p:nvCxnSpPr>
          <p:cNvPr id="441" name="직선 연결선 440"/>
          <p:cNvCxnSpPr/>
          <p:nvPr/>
        </p:nvCxnSpPr>
        <p:spPr>
          <a:xfrm>
            <a:off x="479154" y="5516652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TextBox 441"/>
          <p:cNvSpPr txBox="1"/>
          <p:nvPr/>
        </p:nvSpPr>
        <p:spPr>
          <a:xfrm>
            <a:off x="541285" y="5517232"/>
            <a:ext cx="455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도표를 드래그하여 임의의 위치로 이동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#Scene 0 </a:t>
            </a:r>
            <a:r>
              <a:rPr lang="ko-KR" altLang="en-US" sz="800" dirty="0" smtClean="0"/>
              <a:t>을 제외한 도표는 복사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붙여 넣기 가능</a:t>
            </a:r>
            <a:r>
              <a:rPr lang="en-US" altLang="ko-KR" sz="800" dirty="0" smtClean="0"/>
              <a:t>. (Ctrl + C / Ctrl + V)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연결 선 및 연결 하는 </a:t>
            </a:r>
            <a:r>
              <a:rPr lang="ko-KR" altLang="en-US" sz="800" dirty="0" err="1" smtClean="0"/>
              <a:t>로직에</a:t>
            </a:r>
            <a:r>
              <a:rPr lang="ko-KR" altLang="en-US" sz="800" dirty="0" smtClean="0"/>
              <a:t> 대해서는 추후 설명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43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3-2. Scene Management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4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44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317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50"/>
          <p:cNvSpPr txBox="1"/>
          <p:nvPr/>
        </p:nvSpPr>
        <p:spPr>
          <a:xfrm>
            <a:off x="7060318" y="2482173"/>
            <a:ext cx="2845682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</a:t>
            </a:r>
            <a:r>
              <a:rPr lang="ko-KR" altLang="en-US" sz="800" dirty="0" smtClean="0"/>
              <a:t>을 추가 할 수 있는 </a:t>
            </a:r>
            <a:r>
              <a:rPr lang="en-US" altLang="ko-KR" sz="800" dirty="0" smtClean="0"/>
              <a:t>Tool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총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가지로 구성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060318" y="1696851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끝 부분을 드래그하여 다른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에 연결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Scene 0 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시작 버튼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에 연결 옵션이 있음</a:t>
            </a:r>
            <a:r>
              <a:rPr lang="en-US" altLang="ko-KR" sz="800" dirty="0" smtClean="0"/>
              <a:t>. (Default)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28" name="TextBox 227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992084" y="148478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992084" y="227687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992084" y="30689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992084" y="393305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도표 추가 </a:t>
            </a:r>
            <a:r>
              <a:rPr lang="en-US" altLang="ko-KR" sz="800" b="1" dirty="0" smtClean="0"/>
              <a:t>Tool</a:t>
            </a:r>
            <a:endParaRPr lang="ko-KR" altLang="en-US" sz="800" b="1" dirty="0"/>
          </a:p>
        </p:txBody>
      </p:sp>
      <p:cxnSp>
        <p:nvCxnSpPr>
          <p:cNvPr id="244" name="직선 연결선 243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7060318" y="10641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 Scene</a:t>
            </a:r>
            <a:r>
              <a:rPr lang="ko-KR" altLang="en-US" sz="800" dirty="0" smtClean="0"/>
              <a:t>을 추가 할 수 있는 버튼 </a:t>
            </a:r>
            <a:r>
              <a:rPr lang="en-US" altLang="ko-KR" sz="800" dirty="0" smtClean="0"/>
              <a:t>Tool. </a:t>
            </a:r>
            <a:endParaRPr lang="ko-KR" alt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7128480" y="1526187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Scene</a:t>
            </a:r>
            <a:endParaRPr lang="ko-KR" altLang="en-US" sz="800" b="1" dirty="0"/>
          </a:p>
        </p:txBody>
      </p:sp>
      <p:cxnSp>
        <p:nvCxnSpPr>
          <p:cNvPr id="247" name="직선 연결선 246"/>
          <p:cNvCxnSpPr/>
          <p:nvPr/>
        </p:nvCxnSpPr>
        <p:spPr>
          <a:xfrm>
            <a:off x="6998186" y="1696271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7128480" y="2311509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Battle Scene</a:t>
            </a:r>
            <a:endParaRPr lang="ko-KR" altLang="en-US" sz="800" b="1" dirty="0"/>
          </a:p>
        </p:txBody>
      </p:sp>
      <p:cxnSp>
        <p:nvCxnSpPr>
          <p:cNvPr id="250" name="직선 연결선 249"/>
          <p:cNvCxnSpPr/>
          <p:nvPr/>
        </p:nvCxnSpPr>
        <p:spPr>
          <a:xfrm>
            <a:off x="6998186" y="2481593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7128480" y="311210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World Scene</a:t>
            </a:r>
            <a:endParaRPr lang="ko-KR" altLang="en-US" sz="800" b="1" dirty="0"/>
          </a:p>
        </p:txBody>
      </p:sp>
      <p:cxnSp>
        <p:nvCxnSpPr>
          <p:cNvPr id="253" name="직선 연결선 252"/>
          <p:cNvCxnSpPr/>
          <p:nvPr/>
        </p:nvCxnSpPr>
        <p:spPr>
          <a:xfrm>
            <a:off x="6998186" y="3282192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7060318" y="3282772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 된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의 정보 확인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에서 사용중인 용량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제한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확인 가능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User</a:t>
            </a:r>
            <a:r>
              <a:rPr lang="ko-KR" altLang="en-US" sz="800" dirty="0" smtClean="0"/>
              <a:t>는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의 이름을 임의로 수정 가능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128480" y="396993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Game Over</a:t>
            </a:r>
            <a:endParaRPr lang="ko-KR" altLang="en-US" sz="800" b="1" dirty="0"/>
          </a:p>
        </p:txBody>
      </p:sp>
      <p:cxnSp>
        <p:nvCxnSpPr>
          <p:cNvPr id="256" name="직선 연결선 255"/>
          <p:cNvCxnSpPr/>
          <p:nvPr/>
        </p:nvCxnSpPr>
        <p:spPr>
          <a:xfrm>
            <a:off x="6998186" y="4140016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7060318" y="4140596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다음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으로 연결이 없을 경우 자동으로 </a:t>
            </a:r>
            <a:r>
              <a:rPr lang="en-US" altLang="ko-KR" sz="800" dirty="0" smtClean="0"/>
              <a:t>Game Over.</a:t>
            </a:r>
            <a:br>
              <a:rPr lang="en-US" altLang="ko-KR" sz="800" dirty="0" smtClean="0"/>
            </a:br>
            <a:r>
              <a:rPr lang="en-US" altLang="ko-KR" sz="800" dirty="0" smtClean="0"/>
              <a:t>- Battle Scene</a:t>
            </a:r>
            <a:r>
              <a:rPr lang="ko-KR" altLang="en-US" sz="800" dirty="0" smtClean="0"/>
              <a:t>의 목표를 달성 못했을 경우 </a:t>
            </a:r>
            <a:r>
              <a:rPr lang="en-US" altLang="ko-KR" sz="800" dirty="0" smtClean="0"/>
              <a:t>Game Over.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위 상황 외에 </a:t>
            </a:r>
            <a:r>
              <a:rPr lang="en-US" altLang="ko-KR" sz="800" dirty="0" smtClean="0"/>
              <a:t>Game Over</a:t>
            </a:r>
            <a:r>
              <a:rPr lang="ko-KR" altLang="en-US" sz="800" dirty="0" smtClean="0"/>
              <a:t>를 쓸 경우 사용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800" i="1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 Ex) Event </a:t>
            </a:r>
            <a:r>
              <a:rPr lang="ko-KR" altLang="en-US" sz="800" i="1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분기 선택에 의한 </a:t>
            </a:r>
            <a:r>
              <a:rPr lang="en-US" altLang="ko-KR" sz="800" i="1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Game Over</a:t>
            </a:r>
            <a:br>
              <a:rPr lang="en-US" altLang="ko-KR" sz="800" i="1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Game Over</a:t>
            </a:r>
            <a:r>
              <a:rPr lang="ko-KR" altLang="en-US" sz="800" dirty="0" smtClean="0">
                <a:sym typeface="Wingdings" pitchFamily="2" charset="2"/>
              </a:rPr>
              <a:t>는 다음 </a:t>
            </a:r>
            <a:r>
              <a:rPr lang="en-US" altLang="ko-KR" sz="800" dirty="0" smtClean="0">
                <a:sym typeface="Wingdings" pitchFamily="2" charset="2"/>
              </a:rPr>
              <a:t>Scene</a:t>
            </a:r>
            <a:r>
              <a:rPr lang="ko-KR" altLang="en-US" sz="800" dirty="0" smtClean="0">
                <a:sym typeface="Wingdings" pitchFamily="2" charset="2"/>
              </a:rPr>
              <a:t>으로 연결 되지 않음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pic>
        <p:nvPicPr>
          <p:cNvPr id="3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4" y="126285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0" name="직사각형 309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직사각형 31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18" name="TextBox 31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19" name="직사각형 31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직사각형 31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1" name="그룹 32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2" name="직사각형 32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이등변 삼각형 3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4" name="직사각형 32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5" name="그룹 32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26" name="직사각형 32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이등변 삼각형 32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8" name="그룹 32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30" name="직사각형 3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이등변 삼각형 3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4" name="그룹 33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36" name="직사각형 33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이등변 삼각형 3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8" name="직사각형 337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9" name="그룹 338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40" name="직사각형 33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이등변 삼각형 34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2" name="직사각형 341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3" name="그룹 342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344" name="직사각형 3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이등변 삼각형 3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6" name="그룹 345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347" name="직사각형 34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이등변 삼각형 34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9" name="그룹 34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350" name="직사각형 34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이등변 삼각형 35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2" name="직사각형 351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양쪽 모서리가 잘린 사각형 355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7" name="양쪽 모서리가 잘린 사각형 356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8" name="양쪽 모서리가 잘린 사각형 35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9" name="이등변 삼각형 358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0" name="이등변 삼각형 359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363" name="순서도: 수행의 시작/종료 362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382" name="타원 381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6" name="직사각형 405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408" name="직사각형 407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410" name="모서리가 둥근 직사각형 409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모서리가 둥근 직사각형 410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4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9" name="표 4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383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0" name="TextBox 419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421" name="직사각형 420"/>
          <p:cNvSpPr/>
          <p:nvPr/>
        </p:nvSpPr>
        <p:spPr>
          <a:xfrm>
            <a:off x="369104" y="4110805"/>
            <a:ext cx="6475729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2" name="직사각형 421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3" name="직사각형 422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425" name="직사각형 42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7" name="그룹 426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0" name="TextBox 429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431" name="TextBox 430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119" name="한쪽 모서리가 잘린 사각형 118"/>
          <p:cNvSpPr/>
          <p:nvPr/>
        </p:nvSpPr>
        <p:spPr>
          <a:xfrm>
            <a:off x="2573266" y="1661618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3" name="순서도: 문서 122"/>
          <p:cNvSpPr/>
          <p:nvPr/>
        </p:nvSpPr>
        <p:spPr>
          <a:xfrm>
            <a:off x="2573266" y="2288719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490703" y="1743364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2495455" y="2322022"/>
            <a:ext cx="7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2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sp>
        <p:nvSpPr>
          <p:cNvPr id="129" name="타원 128"/>
          <p:cNvSpPr/>
          <p:nvPr/>
        </p:nvSpPr>
        <p:spPr>
          <a:xfrm>
            <a:off x="3025239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2593191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589387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3048968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2612681" y="2856110"/>
            <a:ext cx="482600" cy="4826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2622974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3040645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515634" y="2915112"/>
            <a:ext cx="67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3</a:t>
            </a:r>
          </a:p>
          <a:p>
            <a:pPr algn="ctr"/>
            <a:r>
              <a:rPr lang="en-US" altLang="ko-KR" sz="700" b="1" dirty="0" smtClean="0"/>
              <a:t>(W)</a:t>
            </a:r>
            <a:endParaRPr lang="ko-KR" altLang="en-US" sz="700" b="1" dirty="0"/>
          </a:p>
        </p:txBody>
      </p:sp>
      <p:sp>
        <p:nvSpPr>
          <p:cNvPr id="165" name="대각선 방향의 모서리가 둥근 사각형 164"/>
          <p:cNvSpPr/>
          <p:nvPr/>
        </p:nvSpPr>
        <p:spPr>
          <a:xfrm>
            <a:off x="2376850" y="3508637"/>
            <a:ext cx="897048" cy="32291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379771" y="3549898"/>
            <a:ext cx="894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Game Over </a:t>
            </a:r>
            <a:endParaRPr lang="ko-KR" altLang="en-US" sz="700" b="1" dirty="0"/>
          </a:p>
        </p:txBody>
      </p:sp>
      <p:sp>
        <p:nvSpPr>
          <p:cNvPr id="168" name="타원 167"/>
          <p:cNvSpPr/>
          <p:nvPr/>
        </p:nvSpPr>
        <p:spPr>
          <a:xfrm>
            <a:off x="2407385" y="362468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910023" y="153850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308865" y="164126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2308865" y="222423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308865" y="283664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308865" y="328208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473478" y="5310274"/>
            <a:ext cx="18872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추가 설명 </a:t>
            </a:r>
            <a:r>
              <a:rPr lang="en-US" altLang="ko-KR" sz="800" b="1" dirty="0" smtClean="0"/>
              <a:t>: </a:t>
            </a:r>
            <a:r>
              <a:rPr lang="ko-KR" altLang="en-US" sz="800" b="1" dirty="0" smtClean="0"/>
              <a:t>분기에 의한 </a:t>
            </a:r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연결</a:t>
            </a:r>
            <a:endParaRPr lang="ko-KR" altLang="en-US" sz="800" b="1" dirty="0"/>
          </a:p>
        </p:txBody>
      </p:sp>
      <p:cxnSp>
        <p:nvCxnSpPr>
          <p:cNvPr id="185" name="직선 연결선 184"/>
          <p:cNvCxnSpPr/>
          <p:nvPr/>
        </p:nvCxnSpPr>
        <p:spPr>
          <a:xfrm>
            <a:off x="489011" y="5480358"/>
            <a:ext cx="20369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551142" y="5480938"/>
            <a:ext cx="6258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내부에서 분기를 만들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자동으로 분기 도표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오른쪽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가 생성 되며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이 연결선은 임의로 수정 할 수 없음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Scene Management</a:t>
            </a:r>
            <a:r>
              <a:rPr lang="ko-KR" altLang="en-US" sz="800" dirty="0" smtClean="0"/>
              <a:t>에서 수정 할 수 없는 연결 선은 점선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수정 가능 한 선은 실선으로 표기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분기는 </a:t>
            </a:r>
            <a:r>
              <a:rPr lang="en-US" altLang="ko-KR" sz="800" dirty="0" smtClean="0"/>
              <a:t># Case No.</a:t>
            </a:r>
            <a:r>
              <a:rPr lang="ko-KR" altLang="en-US" sz="800" dirty="0" smtClean="0"/>
              <a:t>로 표기되며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분기를 설정한 </a:t>
            </a:r>
            <a:r>
              <a:rPr lang="en-US" altLang="ko-KR" sz="800" dirty="0" smtClean="0"/>
              <a:t>Scene </a:t>
            </a:r>
            <a:r>
              <a:rPr lang="ko-KR" altLang="en-US" sz="800" dirty="0" smtClean="0"/>
              <a:t>내부에서만 추가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삭제 및 수정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현재 장에서 분기에 의한 </a:t>
            </a:r>
            <a:r>
              <a:rPr lang="en-US" altLang="ko-KR" sz="800" dirty="0" smtClean="0"/>
              <a:t>Scene </a:t>
            </a:r>
            <a:r>
              <a:rPr lang="ko-KR" altLang="en-US" sz="800" dirty="0" smtClean="0"/>
              <a:t>연결은 자세히 다루지 않도록 함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  <p:sp>
        <p:nvSpPr>
          <p:cNvPr id="188" name="한쪽 모서리가 잘린 사각형 187"/>
          <p:cNvSpPr/>
          <p:nvPr/>
        </p:nvSpPr>
        <p:spPr>
          <a:xfrm>
            <a:off x="6619739" y="5597089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9" name="순서도: 데이터 188"/>
          <p:cNvSpPr/>
          <p:nvPr/>
        </p:nvSpPr>
        <p:spPr>
          <a:xfrm>
            <a:off x="7537905" y="5514378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0" name="순서도: 데이터 189"/>
          <p:cNvSpPr/>
          <p:nvPr/>
        </p:nvSpPr>
        <p:spPr>
          <a:xfrm>
            <a:off x="7537905" y="5886291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537176" y="5678835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192" name="타원 191"/>
          <p:cNvSpPr/>
          <p:nvPr/>
        </p:nvSpPr>
        <p:spPr>
          <a:xfrm>
            <a:off x="7654919" y="5600949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7674065" y="596359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7071712" y="5870436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5" name="구부러진 연결선 194"/>
          <p:cNvCxnSpPr>
            <a:stCxn id="194" idx="6"/>
            <a:endCxn id="192" idx="2"/>
          </p:cNvCxnSpPr>
          <p:nvPr/>
        </p:nvCxnSpPr>
        <p:spPr>
          <a:xfrm flipV="1">
            <a:off x="7117431" y="5623809"/>
            <a:ext cx="537488" cy="269487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구부러진 연결선 195"/>
          <p:cNvCxnSpPr>
            <a:stCxn id="194" idx="6"/>
            <a:endCxn id="193" idx="2"/>
          </p:cNvCxnSpPr>
          <p:nvPr/>
        </p:nvCxnSpPr>
        <p:spPr>
          <a:xfrm>
            <a:off x="7117431" y="5893296"/>
            <a:ext cx="556634" cy="93162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/>
          <p:cNvSpPr/>
          <p:nvPr/>
        </p:nvSpPr>
        <p:spPr>
          <a:xfrm>
            <a:off x="8263593" y="5600949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8269853" y="596359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9" name="구부러진 연결선 198"/>
          <p:cNvCxnSpPr>
            <a:stCxn id="197" idx="6"/>
          </p:cNvCxnSpPr>
          <p:nvPr/>
        </p:nvCxnSpPr>
        <p:spPr>
          <a:xfrm>
            <a:off x="8309312" y="5623809"/>
            <a:ext cx="512516" cy="7689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구부러진 연결선 199"/>
          <p:cNvCxnSpPr>
            <a:stCxn id="198" idx="6"/>
          </p:cNvCxnSpPr>
          <p:nvPr/>
        </p:nvCxnSpPr>
        <p:spPr>
          <a:xfrm>
            <a:off x="8315572" y="5986458"/>
            <a:ext cx="506256" cy="22298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/>
          <p:cNvSpPr/>
          <p:nvPr/>
        </p:nvSpPr>
        <p:spPr>
          <a:xfrm>
            <a:off x="6639664" y="5870436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7695591" y="5523512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1</a:t>
            </a:r>
            <a:endParaRPr lang="ko-KR" altLang="en-US" sz="700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7695591" y="5896896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2</a:t>
            </a:r>
            <a:endParaRPr lang="ko-KR" altLang="en-US" sz="700" b="1" dirty="0"/>
          </a:p>
        </p:txBody>
      </p:sp>
      <p:sp>
        <p:nvSpPr>
          <p:cNvPr id="205" name="TextBox 204"/>
          <p:cNvSpPr txBox="1"/>
          <p:nvPr/>
        </p:nvSpPr>
        <p:spPr>
          <a:xfrm>
            <a:off x="6609184" y="5229200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i="1" dirty="0" smtClean="0"/>
              <a:t>분기 </a:t>
            </a:r>
            <a:r>
              <a:rPr lang="en-US" altLang="ko-KR" sz="800" b="1" i="1" dirty="0" smtClean="0"/>
              <a:t>(# Case) </a:t>
            </a:r>
            <a:r>
              <a:rPr lang="ko-KR" altLang="en-US" sz="800" b="1" i="1" dirty="0" smtClean="0"/>
              <a:t>사용의 기본 형태</a:t>
            </a:r>
            <a:r>
              <a:rPr lang="en-US" altLang="ko-KR" sz="800" b="1" i="1" dirty="0" smtClean="0"/>
              <a:t>. </a:t>
            </a:r>
            <a:endParaRPr lang="ko-KR" altLang="en-US" sz="800" b="1" i="1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876089" y="5623539"/>
            <a:ext cx="618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3-3. Scene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추가하기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1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496976" y="914025"/>
            <a:ext cx="402397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78" name="File"/>
          <p:cNvSpPr>
            <a:spLocks noEditPoints="1" noChangeArrowheads="1"/>
          </p:cNvSpPr>
          <p:nvPr/>
        </p:nvSpPr>
        <p:spPr bwMode="auto">
          <a:xfrm>
            <a:off x="6378874" y="4132873"/>
            <a:ext cx="129885" cy="97086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9" name="filecab2"/>
          <p:cNvSpPr>
            <a:spLocks noEditPoints="1" noChangeArrowheads="1"/>
          </p:cNvSpPr>
          <p:nvPr/>
        </p:nvSpPr>
        <p:spPr bwMode="auto">
          <a:xfrm rot="10800000">
            <a:off x="6572170" y="4130896"/>
            <a:ext cx="89703" cy="102007"/>
          </a:xfrm>
          <a:custGeom>
            <a:avLst/>
            <a:gdLst>
              <a:gd name="T0" fmla="*/ 10800 w 21600"/>
              <a:gd name="T1" fmla="*/ 0 h 21600"/>
              <a:gd name="T2" fmla="*/ 0 w 21600"/>
              <a:gd name="T3" fmla="*/ 0 h 21600"/>
              <a:gd name="T4" fmla="*/ 0 w 21600"/>
              <a:gd name="T5" fmla="*/ 10800 h 21600"/>
              <a:gd name="T6" fmla="*/ 0 w 21600"/>
              <a:gd name="T7" fmla="*/ 20367 h 21600"/>
              <a:gd name="T8" fmla="*/ 10800 w 21600"/>
              <a:gd name="T9" fmla="*/ 21600 h 21600"/>
              <a:gd name="T10" fmla="*/ 21600 w 21600"/>
              <a:gd name="T11" fmla="*/ 20367 h 21600"/>
              <a:gd name="T12" fmla="*/ 21600 w 21600"/>
              <a:gd name="T13" fmla="*/ 10800 h 21600"/>
              <a:gd name="T14" fmla="*/ 21600 w 21600"/>
              <a:gd name="T15" fmla="*/ 0 h 21600"/>
              <a:gd name="T16" fmla="*/ 1004 w 21600"/>
              <a:gd name="T17" fmla="*/ 511 h 21600"/>
              <a:gd name="T18" fmla="*/ 20542 w 21600"/>
              <a:gd name="T19" fmla="*/ 1976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0800" y="0"/>
                </a:moveTo>
                <a:lnTo>
                  <a:pt x="0" y="0"/>
                </a:lnTo>
                <a:lnTo>
                  <a:pt x="0" y="10800"/>
                </a:lnTo>
                <a:lnTo>
                  <a:pt x="0" y="20367"/>
                </a:lnTo>
                <a:lnTo>
                  <a:pt x="5807" y="20367"/>
                </a:lnTo>
                <a:lnTo>
                  <a:pt x="5807" y="20637"/>
                </a:lnTo>
                <a:lnTo>
                  <a:pt x="5970" y="20818"/>
                </a:lnTo>
                <a:lnTo>
                  <a:pt x="6133" y="20968"/>
                </a:lnTo>
                <a:lnTo>
                  <a:pt x="6404" y="21239"/>
                </a:lnTo>
                <a:lnTo>
                  <a:pt x="6567" y="21419"/>
                </a:lnTo>
                <a:lnTo>
                  <a:pt x="7055" y="21510"/>
                </a:lnTo>
                <a:lnTo>
                  <a:pt x="7544" y="21600"/>
                </a:lnTo>
                <a:lnTo>
                  <a:pt x="8141" y="21600"/>
                </a:lnTo>
                <a:lnTo>
                  <a:pt x="10800" y="21600"/>
                </a:lnTo>
                <a:lnTo>
                  <a:pt x="13188" y="21600"/>
                </a:lnTo>
                <a:lnTo>
                  <a:pt x="13948" y="21600"/>
                </a:lnTo>
                <a:lnTo>
                  <a:pt x="14436" y="21510"/>
                </a:lnTo>
                <a:lnTo>
                  <a:pt x="14708" y="21419"/>
                </a:lnTo>
                <a:lnTo>
                  <a:pt x="15033" y="21239"/>
                </a:lnTo>
                <a:lnTo>
                  <a:pt x="15359" y="20968"/>
                </a:lnTo>
                <a:lnTo>
                  <a:pt x="15522" y="20818"/>
                </a:lnTo>
                <a:lnTo>
                  <a:pt x="15684" y="20637"/>
                </a:lnTo>
                <a:lnTo>
                  <a:pt x="15684" y="20367"/>
                </a:lnTo>
                <a:lnTo>
                  <a:pt x="21600" y="20367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close/>
                <a:moveTo>
                  <a:pt x="7055" y="20367"/>
                </a:moveTo>
                <a:lnTo>
                  <a:pt x="7055" y="20547"/>
                </a:lnTo>
                <a:lnTo>
                  <a:pt x="7055" y="20637"/>
                </a:lnTo>
                <a:lnTo>
                  <a:pt x="7218" y="20728"/>
                </a:lnTo>
                <a:lnTo>
                  <a:pt x="7381" y="20818"/>
                </a:lnTo>
                <a:lnTo>
                  <a:pt x="7544" y="20908"/>
                </a:lnTo>
                <a:lnTo>
                  <a:pt x="7707" y="20968"/>
                </a:lnTo>
                <a:lnTo>
                  <a:pt x="7815" y="20968"/>
                </a:lnTo>
                <a:lnTo>
                  <a:pt x="8141" y="20968"/>
                </a:lnTo>
                <a:lnTo>
                  <a:pt x="13188" y="20968"/>
                </a:lnTo>
                <a:lnTo>
                  <a:pt x="13459" y="20968"/>
                </a:lnTo>
                <a:lnTo>
                  <a:pt x="13785" y="20968"/>
                </a:lnTo>
                <a:lnTo>
                  <a:pt x="13948" y="20908"/>
                </a:lnTo>
                <a:lnTo>
                  <a:pt x="14111" y="20818"/>
                </a:lnTo>
                <a:lnTo>
                  <a:pt x="14273" y="20728"/>
                </a:lnTo>
                <a:lnTo>
                  <a:pt x="14273" y="20637"/>
                </a:lnTo>
                <a:lnTo>
                  <a:pt x="14436" y="20547"/>
                </a:lnTo>
                <a:lnTo>
                  <a:pt x="14436" y="20367"/>
                </a:lnTo>
                <a:lnTo>
                  <a:pt x="7055" y="20367"/>
                </a:lnTo>
                <a:close/>
              </a:path>
              <a:path w="21600" h="21600" extrusionOk="0">
                <a:moveTo>
                  <a:pt x="7055" y="20367"/>
                </a:moveTo>
                <a:lnTo>
                  <a:pt x="5807" y="20367"/>
                </a:lnTo>
                <a:lnTo>
                  <a:pt x="21600" y="20367"/>
                </a:lnTo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0" name="덧셈 기호 179"/>
          <p:cNvSpPr/>
          <p:nvPr/>
        </p:nvSpPr>
        <p:spPr>
          <a:xfrm>
            <a:off x="6605332" y="4116612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1" name="덧셈 기호 180"/>
          <p:cNvSpPr/>
          <p:nvPr/>
        </p:nvSpPr>
        <p:spPr>
          <a:xfrm>
            <a:off x="6445628" y="4116612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8" name="양쪽 모서리가 잘린 사각형 24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5550921" y="529921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6776893" y="550806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/>
          <p:cNvSpPr/>
          <p:nvPr/>
        </p:nvSpPr>
        <p:spPr>
          <a:xfrm>
            <a:off x="6776892" y="622506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 rot="10800000">
            <a:off x="5548978" y="6222713"/>
            <a:ext cx="73002" cy="67362"/>
            <a:chOff x="5636873" y="4116698"/>
            <a:chExt cx="73002" cy="67362"/>
          </a:xfrm>
        </p:grpSpPr>
        <p:sp>
          <p:nvSpPr>
            <p:cNvPr id="257" name="직사각형 2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이등변 삼각형 2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6776624" y="6158879"/>
            <a:ext cx="67002" cy="63843"/>
            <a:chOff x="5712986" y="4068549"/>
            <a:chExt cx="46800" cy="45720"/>
          </a:xfrm>
        </p:grpSpPr>
        <p:sp>
          <p:nvSpPr>
            <p:cNvPr id="260" name="직사각형 2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이등변 삼각형 2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2" name="그룹 261"/>
          <p:cNvGrpSpPr/>
          <p:nvPr/>
        </p:nvGrpSpPr>
        <p:grpSpPr>
          <a:xfrm rot="10800000">
            <a:off x="6702029" y="6222713"/>
            <a:ext cx="73002" cy="67362"/>
            <a:chOff x="5636873" y="4116698"/>
            <a:chExt cx="73002" cy="67362"/>
          </a:xfrm>
        </p:grpSpPr>
        <p:sp>
          <p:nvSpPr>
            <p:cNvPr id="263" name="직사각형 2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이등변 삼각형 2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5" name="직사각형 264"/>
          <p:cNvSpPr/>
          <p:nvPr/>
        </p:nvSpPr>
        <p:spPr>
          <a:xfrm>
            <a:off x="5622413" y="622311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/>
          <p:cNvSpPr/>
          <p:nvPr/>
        </p:nvSpPr>
        <p:spPr>
          <a:xfrm>
            <a:off x="5550269" y="544522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5550268" y="530049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5494537" y="528240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69" name="File"/>
          <p:cNvSpPr>
            <a:spLocks noEditPoints="1" noChangeArrowheads="1"/>
          </p:cNvSpPr>
          <p:nvPr/>
        </p:nvSpPr>
        <p:spPr bwMode="auto">
          <a:xfrm>
            <a:off x="6349730" y="5322413"/>
            <a:ext cx="129885" cy="97086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0" name="filecab2"/>
          <p:cNvSpPr>
            <a:spLocks noEditPoints="1" noChangeArrowheads="1"/>
          </p:cNvSpPr>
          <p:nvPr/>
        </p:nvSpPr>
        <p:spPr bwMode="auto">
          <a:xfrm rot="10800000">
            <a:off x="6550645" y="5320436"/>
            <a:ext cx="89703" cy="102007"/>
          </a:xfrm>
          <a:custGeom>
            <a:avLst/>
            <a:gdLst>
              <a:gd name="T0" fmla="*/ 10800 w 21600"/>
              <a:gd name="T1" fmla="*/ 0 h 21600"/>
              <a:gd name="T2" fmla="*/ 0 w 21600"/>
              <a:gd name="T3" fmla="*/ 0 h 21600"/>
              <a:gd name="T4" fmla="*/ 0 w 21600"/>
              <a:gd name="T5" fmla="*/ 10800 h 21600"/>
              <a:gd name="T6" fmla="*/ 0 w 21600"/>
              <a:gd name="T7" fmla="*/ 20367 h 21600"/>
              <a:gd name="T8" fmla="*/ 10800 w 21600"/>
              <a:gd name="T9" fmla="*/ 21600 h 21600"/>
              <a:gd name="T10" fmla="*/ 21600 w 21600"/>
              <a:gd name="T11" fmla="*/ 20367 h 21600"/>
              <a:gd name="T12" fmla="*/ 21600 w 21600"/>
              <a:gd name="T13" fmla="*/ 10800 h 21600"/>
              <a:gd name="T14" fmla="*/ 21600 w 21600"/>
              <a:gd name="T15" fmla="*/ 0 h 21600"/>
              <a:gd name="T16" fmla="*/ 1004 w 21600"/>
              <a:gd name="T17" fmla="*/ 511 h 21600"/>
              <a:gd name="T18" fmla="*/ 20542 w 21600"/>
              <a:gd name="T19" fmla="*/ 1976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0800" y="0"/>
                </a:moveTo>
                <a:lnTo>
                  <a:pt x="0" y="0"/>
                </a:lnTo>
                <a:lnTo>
                  <a:pt x="0" y="10800"/>
                </a:lnTo>
                <a:lnTo>
                  <a:pt x="0" y="20367"/>
                </a:lnTo>
                <a:lnTo>
                  <a:pt x="5807" y="20367"/>
                </a:lnTo>
                <a:lnTo>
                  <a:pt x="5807" y="20637"/>
                </a:lnTo>
                <a:lnTo>
                  <a:pt x="5970" y="20818"/>
                </a:lnTo>
                <a:lnTo>
                  <a:pt x="6133" y="20968"/>
                </a:lnTo>
                <a:lnTo>
                  <a:pt x="6404" y="21239"/>
                </a:lnTo>
                <a:lnTo>
                  <a:pt x="6567" y="21419"/>
                </a:lnTo>
                <a:lnTo>
                  <a:pt x="7055" y="21510"/>
                </a:lnTo>
                <a:lnTo>
                  <a:pt x="7544" y="21600"/>
                </a:lnTo>
                <a:lnTo>
                  <a:pt x="8141" y="21600"/>
                </a:lnTo>
                <a:lnTo>
                  <a:pt x="10800" y="21600"/>
                </a:lnTo>
                <a:lnTo>
                  <a:pt x="13188" y="21600"/>
                </a:lnTo>
                <a:lnTo>
                  <a:pt x="13948" y="21600"/>
                </a:lnTo>
                <a:lnTo>
                  <a:pt x="14436" y="21510"/>
                </a:lnTo>
                <a:lnTo>
                  <a:pt x="14708" y="21419"/>
                </a:lnTo>
                <a:lnTo>
                  <a:pt x="15033" y="21239"/>
                </a:lnTo>
                <a:lnTo>
                  <a:pt x="15359" y="20968"/>
                </a:lnTo>
                <a:lnTo>
                  <a:pt x="15522" y="20818"/>
                </a:lnTo>
                <a:lnTo>
                  <a:pt x="15684" y="20637"/>
                </a:lnTo>
                <a:lnTo>
                  <a:pt x="15684" y="20367"/>
                </a:lnTo>
                <a:lnTo>
                  <a:pt x="21600" y="20367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close/>
                <a:moveTo>
                  <a:pt x="7055" y="20367"/>
                </a:moveTo>
                <a:lnTo>
                  <a:pt x="7055" y="20547"/>
                </a:lnTo>
                <a:lnTo>
                  <a:pt x="7055" y="20637"/>
                </a:lnTo>
                <a:lnTo>
                  <a:pt x="7218" y="20728"/>
                </a:lnTo>
                <a:lnTo>
                  <a:pt x="7381" y="20818"/>
                </a:lnTo>
                <a:lnTo>
                  <a:pt x="7544" y="20908"/>
                </a:lnTo>
                <a:lnTo>
                  <a:pt x="7707" y="20968"/>
                </a:lnTo>
                <a:lnTo>
                  <a:pt x="7815" y="20968"/>
                </a:lnTo>
                <a:lnTo>
                  <a:pt x="8141" y="20968"/>
                </a:lnTo>
                <a:lnTo>
                  <a:pt x="13188" y="20968"/>
                </a:lnTo>
                <a:lnTo>
                  <a:pt x="13459" y="20968"/>
                </a:lnTo>
                <a:lnTo>
                  <a:pt x="13785" y="20968"/>
                </a:lnTo>
                <a:lnTo>
                  <a:pt x="13948" y="20908"/>
                </a:lnTo>
                <a:lnTo>
                  <a:pt x="14111" y="20818"/>
                </a:lnTo>
                <a:lnTo>
                  <a:pt x="14273" y="20728"/>
                </a:lnTo>
                <a:lnTo>
                  <a:pt x="14273" y="20637"/>
                </a:lnTo>
                <a:lnTo>
                  <a:pt x="14436" y="20547"/>
                </a:lnTo>
                <a:lnTo>
                  <a:pt x="14436" y="20367"/>
                </a:lnTo>
                <a:lnTo>
                  <a:pt x="7055" y="20367"/>
                </a:lnTo>
                <a:close/>
              </a:path>
              <a:path w="21600" h="21600" extrusionOk="0">
                <a:moveTo>
                  <a:pt x="7055" y="20367"/>
                </a:moveTo>
                <a:lnTo>
                  <a:pt x="5807" y="20367"/>
                </a:lnTo>
                <a:lnTo>
                  <a:pt x="21600" y="20367"/>
                </a:lnTo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0" name="덧셈 기호 299"/>
          <p:cNvSpPr/>
          <p:nvPr/>
        </p:nvSpPr>
        <p:spPr>
          <a:xfrm>
            <a:off x="6583807" y="5306152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1" name="덧셈 기호 300"/>
          <p:cNvSpPr/>
          <p:nvPr/>
        </p:nvSpPr>
        <p:spPr>
          <a:xfrm>
            <a:off x="6416484" y="5306152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2" name="그룹 301"/>
          <p:cNvGrpSpPr/>
          <p:nvPr/>
        </p:nvGrpSpPr>
        <p:grpSpPr>
          <a:xfrm rot="10800000">
            <a:off x="6776893" y="5445224"/>
            <a:ext cx="65351" cy="63843"/>
            <a:chOff x="5712986" y="4068542"/>
            <a:chExt cx="46800" cy="45720"/>
          </a:xfrm>
        </p:grpSpPr>
        <p:sp>
          <p:nvSpPr>
            <p:cNvPr id="303" name="직사각형 30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이등변 삼각형 30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9" name="직사각형 308"/>
          <p:cNvSpPr/>
          <p:nvPr/>
        </p:nvSpPr>
        <p:spPr>
          <a:xfrm>
            <a:off x="5550269" y="545020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5513569" y="541777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312" name="직사각형 311"/>
          <p:cNvSpPr/>
          <p:nvPr/>
        </p:nvSpPr>
        <p:spPr>
          <a:xfrm>
            <a:off x="5550269" y="5561384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513569" y="5528954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+ </a:t>
            </a:r>
            <a:endParaRPr lang="ko-KR" altLang="en-US" sz="5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5707356" y="5568634"/>
            <a:ext cx="858661" cy="954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입력 가능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6338948" y="4069080"/>
            <a:ext cx="213360" cy="21336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36" name="직선 화살표 연결선 135"/>
          <p:cNvCxnSpPr>
            <a:stCxn id="134" idx="4"/>
          </p:cNvCxnSpPr>
          <p:nvPr/>
        </p:nvCxnSpPr>
        <p:spPr>
          <a:xfrm flipH="1">
            <a:off x="6338948" y="4282440"/>
            <a:ext cx="106680" cy="1286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File </a:t>
            </a:r>
            <a:r>
              <a:rPr lang="ko-KR" altLang="en-US" sz="800" b="1" dirty="0" smtClean="0"/>
              <a:t>추가</a:t>
            </a:r>
            <a:r>
              <a:rPr lang="en-US" altLang="ko-KR" sz="800" b="1" dirty="0" smtClean="0"/>
              <a:t> </a:t>
            </a:r>
            <a:r>
              <a:rPr lang="ko-KR" altLang="en-US" sz="800" b="1" dirty="0" smtClean="0"/>
              <a:t>버튼 클릭</a:t>
            </a:r>
            <a:endParaRPr lang="ko-KR" altLang="en-US" sz="800" b="1" dirty="0"/>
          </a:p>
        </p:txBody>
      </p:sp>
      <p:cxnSp>
        <p:nvCxnSpPr>
          <p:cNvPr id="317" name="직선 연결선 316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7060318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우측의 아이콘 클릭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Pop-Up </a:t>
            </a:r>
            <a:r>
              <a:rPr lang="ko-KR" altLang="en-US" sz="800" dirty="0" smtClean="0"/>
              <a:t>창에서 파일 선택 후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올리기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선택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다음 장 참조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grpSp>
        <p:nvGrpSpPr>
          <p:cNvPr id="137" name="그룹 136"/>
          <p:cNvGrpSpPr/>
          <p:nvPr/>
        </p:nvGrpSpPr>
        <p:grpSpPr>
          <a:xfrm>
            <a:off x="9289792" y="891331"/>
            <a:ext cx="454066" cy="402992"/>
            <a:chOff x="6854391" y="5458552"/>
            <a:chExt cx="131029" cy="116291"/>
          </a:xfrm>
        </p:grpSpPr>
        <p:sp>
          <p:nvSpPr>
            <p:cNvPr id="319" name="filecab2"/>
            <p:cNvSpPr>
              <a:spLocks noEditPoints="1" noChangeArrowheads="1"/>
            </p:cNvSpPr>
            <p:nvPr/>
          </p:nvSpPr>
          <p:spPr bwMode="auto">
            <a:xfrm rot="10800000">
              <a:off x="6854391" y="547283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덧셈 기호 319"/>
            <p:cNvSpPr/>
            <p:nvPr/>
          </p:nvSpPr>
          <p:spPr>
            <a:xfrm>
              <a:off x="6887553" y="545855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2" name="TextBox 321"/>
          <p:cNvSpPr txBox="1"/>
          <p:nvPr/>
        </p:nvSpPr>
        <p:spPr>
          <a:xfrm>
            <a:off x="7128480" y="405998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폴더 추가 및 기능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323" name="직선 연결선 322"/>
          <p:cNvCxnSpPr/>
          <p:nvPr/>
        </p:nvCxnSpPr>
        <p:spPr>
          <a:xfrm>
            <a:off x="6998186" y="4230066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7060318" y="4230646"/>
            <a:ext cx="2845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우측의 아이콘 클릭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“ + “ </a:t>
            </a:r>
            <a:r>
              <a:rPr lang="ko-KR" altLang="en-US" sz="800" dirty="0" smtClean="0"/>
              <a:t>클릭 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하단 데이터 표시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“ – “ </a:t>
            </a:r>
            <a:r>
              <a:rPr lang="ko-KR" altLang="en-US" sz="800" dirty="0" smtClean="0"/>
              <a:t>클릭 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하단 데이터 숨김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폴더를 선택하고 폴더를 추가 할 경우</a:t>
            </a:r>
            <a:r>
              <a:rPr lang="en-US" altLang="ko-KR" sz="800" dirty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내부 폴더 생성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폴더를 드래그 할 경우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이동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폴더를 폴더에 드래그 할 경우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내부 폴더로 이동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파일을 폴더에 드래그 할 경우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폴더 내부로 이동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파일을 최 하단으로 드래그 할 경우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폴더 밖으로 이동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en-US" altLang="ko-KR" sz="800" dirty="0">
              <a:sym typeface="Wingdings" pitchFamily="2" charset="2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800" dirty="0"/>
          </a:p>
        </p:txBody>
      </p:sp>
      <p:grpSp>
        <p:nvGrpSpPr>
          <p:cNvPr id="138" name="그룹 137"/>
          <p:cNvGrpSpPr/>
          <p:nvPr/>
        </p:nvGrpSpPr>
        <p:grpSpPr>
          <a:xfrm>
            <a:off x="9181253" y="4100065"/>
            <a:ext cx="509374" cy="350721"/>
            <a:chOff x="7451817" y="4292861"/>
            <a:chExt cx="164621" cy="113347"/>
          </a:xfrm>
        </p:grpSpPr>
        <p:sp>
          <p:nvSpPr>
            <p:cNvPr id="328" name="File"/>
            <p:cNvSpPr>
              <a:spLocks noEditPoints="1" noChangeArrowheads="1"/>
            </p:cNvSpPr>
            <p:nvPr/>
          </p:nvSpPr>
          <p:spPr bwMode="auto">
            <a:xfrm>
              <a:off x="7451817" y="4309122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덧셈 기호 329"/>
            <p:cNvSpPr/>
            <p:nvPr/>
          </p:nvSpPr>
          <p:spPr>
            <a:xfrm>
              <a:off x="7518571" y="4292861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8" name="Picture 7" descr="https://cdn4.iconfinder.com/data/icons/simplicio/128x128/file_delete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323" y="4135070"/>
            <a:ext cx="108885" cy="10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7" descr="https://cdn4.iconfinder.com/data/icons/simplicio/128x128/file_delete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323" y="5318464"/>
            <a:ext cx="108885" cy="10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0" name="그룹 229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231" name="직사각형 23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2" name="타원 23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234" name="직사각형 23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9" name="직사각형 238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0" name="직선 연결선 239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1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내 자원</a:t>
            </a:r>
            <a:endParaRPr lang="ko-KR" altLang="en-US" sz="800" b="1" dirty="0"/>
          </a:p>
        </p:txBody>
      </p:sp>
      <p:cxnSp>
        <p:nvCxnSpPr>
          <p:cNvPr id="317" name="직선 연결선 316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7060318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서버에 올라 가 있는 리스트 확인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다중 선택 가능</a:t>
            </a:r>
            <a:r>
              <a:rPr lang="en-US" altLang="ko-KR" sz="800" dirty="0" smtClean="0"/>
              <a:t>.   </a:t>
            </a:r>
            <a:endParaRPr lang="ko-KR" altLang="en-US" sz="8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양쪽 모서리가 잘린 사각형 24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64" name="그룹 263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65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덧셈 기호 266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8" name="덧셈 기호 267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69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1" name="TextBox 250"/>
          <p:cNvSpPr txBox="1"/>
          <p:nvPr/>
        </p:nvSpPr>
        <p:spPr>
          <a:xfrm>
            <a:off x="3584402" y="390285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961604" y="171521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7128480" y="175674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버튼 기능</a:t>
            </a:r>
            <a:endParaRPr lang="ko-KR" altLang="en-US" sz="800" b="1" dirty="0"/>
          </a:p>
        </p:txBody>
      </p:sp>
      <p:cxnSp>
        <p:nvCxnSpPr>
          <p:cNvPr id="303" name="직선 연결선 302"/>
          <p:cNvCxnSpPr/>
          <p:nvPr/>
        </p:nvCxnSpPr>
        <p:spPr>
          <a:xfrm>
            <a:off x="6998186" y="192682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7060318" y="1927407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폴더 추가 버튼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Resource </a:t>
            </a:r>
            <a:r>
              <a:rPr lang="ko-KR" altLang="en-US" sz="800" dirty="0" smtClean="0">
                <a:sym typeface="Wingdings" pitchFamily="2" charset="2"/>
              </a:rPr>
              <a:t>창과 동일한 </a:t>
            </a:r>
            <a:r>
              <a:rPr lang="ko-KR" altLang="en-US" sz="800" dirty="0" err="1" smtClean="0">
                <a:sym typeface="Wingdings" pitchFamily="2" charset="2"/>
              </a:rPr>
              <a:t>로직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파일 추가 버튼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내 </a:t>
            </a:r>
            <a:r>
              <a:rPr lang="en-US" altLang="ko-KR" sz="800" dirty="0" smtClean="0"/>
              <a:t>PC</a:t>
            </a:r>
            <a:r>
              <a:rPr lang="ko-KR" altLang="en-US" sz="800" dirty="0" smtClean="0"/>
              <a:t>에서 파일 업로드</a:t>
            </a:r>
            <a:r>
              <a:rPr lang="en-US" altLang="ko-KR" sz="800" dirty="0" smtClean="0"/>
              <a:t>)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다음 장 참고</a:t>
            </a:r>
            <a:r>
              <a:rPr lang="en-US" altLang="ko-KR" sz="800" dirty="0" smtClean="0">
                <a:solidFill>
                  <a:srgbClr val="FF0000"/>
                </a:solidFill>
              </a:rPr>
              <a:t/>
            </a:r>
            <a:br>
              <a:rPr lang="en-US" altLang="ko-KR" sz="800" dirty="0" smtClean="0">
                <a:solidFill>
                  <a:srgbClr val="FF0000"/>
                </a:solidFill>
              </a:rPr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리스트에서 선택 된 파일 삭제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선택된 파일 없을 때</a:t>
            </a:r>
            <a:r>
              <a:rPr lang="en-US" altLang="ko-KR" sz="800" dirty="0">
                <a:sym typeface="Wingdings" pitchFamily="2" charset="2"/>
              </a:rPr>
              <a:t> </a:t>
            </a:r>
            <a:r>
              <a:rPr lang="en-US" altLang="ko-KR" sz="800" dirty="0" smtClean="0">
                <a:sym typeface="Wingdings" pitchFamily="2" charset="2"/>
              </a:rPr>
              <a:t>= Disable</a:t>
            </a:r>
            <a:endParaRPr lang="en-US" altLang="ko-KR" sz="800" dirty="0" smtClean="0"/>
          </a:p>
        </p:txBody>
      </p:sp>
      <p:sp>
        <p:nvSpPr>
          <p:cNvPr id="305" name="TextBox 304"/>
          <p:cNvSpPr txBox="1"/>
          <p:nvPr/>
        </p:nvSpPr>
        <p:spPr>
          <a:xfrm>
            <a:off x="6961604" y="310328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7128480" y="314481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서버 리소스 리스트</a:t>
            </a:r>
            <a:endParaRPr lang="ko-KR" altLang="en-US" sz="800" b="1" dirty="0"/>
          </a:p>
        </p:txBody>
      </p:sp>
      <p:cxnSp>
        <p:nvCxnSpPr>
          <p:cNvPr id="307" name="직선 연결선 306"/>
          <p:cNvCxnSpPr/>
          <p:nvPr/>
        </p:nvCxnSpPr>
        <p:spPr>
          <a:xfrm>
            <a:off x="6998186" y="331489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7060318" y="3315477"/>
            <a:ext cx="2845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이름</a:t>
            </a:r>
            <a:r>
              <a:rPr lang="en-US" altLang="ko-KR" sz="800" dirty="0" smtClean="0"/>
              <a:t>.</a:t>
            </a:r>
            <a:r>
              <a:rPr lang="ko-KR" altLang="en-US" sz="800" dirty="0" err="1" smtClean="0"/>
              <a:t>확장자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용량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최종 수정일 순으로 확인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창 드래그로 크기 조정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텍스트가 긴 경우에는 창 크기만큼 </a:t>
            </a:r>
            <a:r>
              <a:rPr lang="ko-KR" altLang="en-US" sz="800" dirty="0" err="1" smtClean="0">
                <a:sym typeface="Wingdings" pitchFamily="2" charset="2"/>
              </a:rPr>
              <a:t>짤라서</a:t>
            </a:r>
            <a:r>
              <a:rPr lang="ko-KR" altLang="en-US" sz="800" dirty="0" smtClean="0">
                <a:sym typeface="Wingdings" pitchFamily="2" charset="2"/>
              </a:rPr>
              <a:t> 표기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텍스트 정렬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이름 </a:t>
            </a:r>
            <a:r>
              <a:rPr lang="en-US" altLang="ko-KR" sz="800" dirty="0" smtClean="0">
                <a:sym typeface="Wingdings" pitchFamily="2" charset="2"/>
              </a:rPr>
              <a:t>: </a:t>
            </a:r>
            <a:r>
              <a:rPr lang="ko-KR" altLang="en-US" sz="800" dirty="0" smtClean="0">
                <a:sym typeface="Wingdings" pitchFamily="2" charset="2"/>
              </a:rPr>
              <a:t>좌측 정렬</a:t>
            </a:r>
            <a:r>
              <a:rPr lang="en-US" altLang="ko-KR" sz="800" dirty="0" smtClean="0">
                <a:sym typeface="Wingdings" pitchFamily="2" charset="2"/>
              </a:rPr>
              <a:t> (</a:t>
            </a:r>
            <a:r>
              <a:rPr lang="ko-KR" altLang="en-US" sz="800" dirty="0" smtClean="0">
                <a:sym typeface="Wingdings" pitchFamily="2" charset="2"/>
              </a:rPr>
              <a:t>우측부터 </a:t>
            </a:r>
            <a:r>
              <a:rPr lang="ko-KR" altLang="en-US" sz="800" dirty="0" err="1" smtClean="0">
                <a:sym typeface="Wingdings" pitchFamily="2" charset="2"/>
              </a:rPr>
              <a:t>짤림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용량 </a:t>
            </a:r>
            <a:r>
              <a:rPr lang="en-US" altLang="ko-KR" sz="800" dirty="0" smtClean="0">
                <a:sym typeface="Wingdings" pitchFamily="2" charset="2"/>
              </a:rPr>
              <a:t>: </a:t>
            </a:r>
            <a:r>
              <a:rPr lang="ko-KR" altLang="en-US" sz="800" dirty="0" smtClean="0">
                <a:sym typeface="Wingdings" pitchFamily="2" charset="2"/>
              </a:rPr>
              <a:t>우측 정렬 </a:t>
            </a:r>
            <a:r>
              <a:rPr lang="en-US" altLang="ko-KR" sz="800" dirty="0" smtClean="0">
                <a:sym typeface="Wingdings" pitchFamily="2" charset="2"/>
              </a:rPr>
              <a:t>(</a:t>
            </a:r>
            <a:r>
              <a:rPr lang="ko-KR" altLang="en-US" sz="800" dirty="0" smtClean="0">
                <a:sym typeface="Wingdings" pitchFamily="2" charset="2"/>
              </a:rPr>
              <a:t>좌측부터 </a:t>
            </a:r>
            <a:r>
              <a:rPr lang="ko-KR" altLang="en-US" sz="800" dirty="0" err="1" smtClean="0">
                <a:sym typeface="Wingdings" pitchFamily="2" charset="2"/>
              </a:rPr>
              <a:t>짤림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최종 수정일 </a:t>
            </a:r>
            <a:r>
              <a:rPr lang="en-US" altLang="ko-KR" sz="800" dirty="0" smtClean="0">
                <a:sym typeface="Wingdings" pitchFamily="2" charset="2"/>
              </a:rPr>
              <a:t>: </a:t>
            </a:r>
            <a:r>
              <a:rPr lang="ko-KR" altLang="en-US" sz="800" dirty="0" smtClean="0">
                <a:sym typeface="Wingdings" pitchFamily="2" charset="2"/>
              </a:rPr>
              <a:t>우측 정렬 </a:t>
            </a:r>
            <a:r>
              <a:rPr lang="en-US" altLang="ko-KR" sz="800" dirty="0" smtClean="0">
                <a:sym typeface="Wingdings" pitchFamily="2" charset="2"/>
              </a:rPr>
              <a:t>(</a:t>
            </a:r>
            <a:r>
              <a:rPr lang="ko-KR" altLang="en-US" sz="800" dirty="0" smtClean="0">
                <a:sym typeface="Wingdings" pitchFamily="2" charset="2"/>
              </a:rPr>
              <a:t>좌측부터 </a:t>
            </a:r>
            <a:r>
              <a:rPr lang="ko-KR" altLang="en-US" sz="800" dirty="0" err="1" smtClean="0">
                <a:sym typeface="Wingdings" pitchFamily="2" charset="2"/>
              </a:rPr>
              <a:t>짤림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파일 및 폴더 드래그 </a:t>
            </a:r>
            <a:r>
              <a:rPr lang="ko-KR" altLang="en-US" sz="800" dirty="0" err="1" smtClean="0">
                <a:sym typeface="Wingdings" pitchFamily="2" charset="2"/>
              </a:rPr>
              <a:t>로직은</a:t>
            </a:r>
            <a:r>
              <a:rPr lang="ko-KR" altLang="en-US" sz="800" dirty="0" smtClean="0">
                <a:sym typeface="Wingdings" pitchFamily="2" charset="2"/>
              </a:rPr>
              <a:t> </a:t>
            </a:r>
            <a:r>
              <a:rPr lang="en-US" altLang="ko-KR" sz="800" dirty="0" smtClean="0">
                <a:sym typeface="Wingdings" pitchFamily="2" charset="2"/>
              </a:rPr>
              <a:t>Resource </a:t>
            </a:r>
            <a:r>
              <a:rPr lang="ko-KR" altLang="en-US" sz="800" dirty="0" smtClean="0">
                <a:sym typeface="Wingdings" pitchFamily="2" charset="2"/>
              </a:rPr>
              <a:t>창과 동일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en-US" altLang="ko-KR" sz="800" dirty="0" smtClean="0"/>
          </a:p>
        </p:txBody>
      </p:sp>
      <p:sp>
        <p:nvSpPr>
          <p:cNvPr id="310" name="TextBox 309"/>
          <p:cNvSpPr txBox="1"/>
          <p:nvPr/>
        </p:nvSpPr>
        <p:spPr>
          <a:xfrm>
            <a:off x="6961604" y="516675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7128480" y="5208287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서</a:t>
            </a:r>
            <a:r>
              <a:rPr lang="ko-KR" altLang="en-US" sz="800" b="1" dirty="0"/>
              <a:t>버</a:t>
            </a:r>
            <a:r>
              <a:rPr lang="ko-KR" altLang="en-US" sz="800" b="1" dirty="0" smtClean="0"/>
              <a:t> 사용량 체크</a:t>
            </a:r>
            <a:endParaRPr lang="ko-KR" altLang="en-US" sz="800" b="1" dirty="0"/>
          </a:p>
        </p:txBody>
      </p:sp>
      <p:cxnSp>
        <p:nvCxnSpPr>
          <p:cNvPr id="313" name="직선 연결선 312"/>
          <p:cNvCxnSpPr/>
          <p:nvPr/>
        </p:nvCxnSpPr>
        <p:spPr>
          <a:xfrm>
            <a:off x="6998186" y="5378371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7060318" y="5378951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서버 용량 최대 </a:t>
            </a:r>
            <a:r>
              <a:rPr lang="en-US" altLang="ko-KR" sz="800" dirty="0" smtClean="0"/>
              <a:t>100 MB </a:t>
            </a:r>
            <a:r>
              <a:rPr lang="ko-KR" altLang="en-US" sz="800" dirty="0" smtClean="0"/>
              <a:t>사용 가능</a:t>
            </a:r>
            <a:r>
              <a:rPr lang="en-US" altLang="ko-KR" sz="800" dirty="0" smtClean="0"/>
              <a:t>. (</a:t>
            </a:r>
            <a:r>
              <a:rPr lang="ko-KR" altLang="en-US" sz="800" dirty="0" smtClean="0"/>
              <a:t>개인 당</a:t>
            </a:r>
            <a:r>
              <a:rPr lang="en-US" altLang="ko-KR" sz="800" dirty="0" smtClean="0"/>
              <a:t>)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6961604" y="570747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23" name="TextBox 322"/>
          <p:cNvSpPr txBox="1"/>
          <p:nvPr/>
        </p:nvSpPr>
        <p:spPr>
          <a:xfrm>
            <a:off x="7128480" y="5748999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하단 옵션</a:t>
            </a:r>
            <a:endParaRPr lang="ko-KR" altLang="en-US" sz="800" b="1" dirty="0"/>
          </a:p>
        </p:txBody>
      </p:sp>
      <p:cxnSp>
        <p:nvCxnSpPr>
          <p:cNvPr id="324" name="직선 연결선 323"/>
          <p:cNvCxnSpPr/>
          <p:nvPr/>
        </p:nvCxnSpPr>
        <p:spPr>
          <a:xfrm>
            <a:off x="6998186" y="5919083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/>
          <p:cNvSpPr txBox="1"/>
          <p:nvPr/>
        </p:nvSpPr>
        <p:spPr>
          <a:xfrm>
            <a:off x="7060318" y="5919663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불러오기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선택 된 </a:t>
            </a:r>
            <a:r>
              <a:rPr lang="en-US" altLang="ko-KR" sz="800" dirty="0" smtClean="0">
                <a:sym typeface="Wingdings" pitchFamily="2" charset="2"/>
              </a:rPr>
              <a:t>Resource</a:t>
            </a:r>
            <a:r>
              <a:rPr lang="ko-KR" altLang="en-US" sz="800" dirty="0" smtClean="0">
                <a:sym typeface="Wingdings" pitchFamily="2" charset="2"/>
              </a:rPr>
              <a:t>를 </a:t>
            </a:r>
            <a:r>
              <a:rPr lang="en-US" altLang="ko-KR" sz="800" dirty="0" smtClean="0">
                <a:sym typeface="Wingdings" pitchFamily="2" charset="2"/>
              </a:rPr>
              <a:t>Tool</a:t>
            </a:r>
            <a:r>
              <a:rPr lang="ko-KR" altLang="en-US" sz="800" dirty="0" smtClean="0">
                <a:sym typeface="Wingdings" pitchFamily="2" charset="2"/>
              </a:rPr>
              <a:t>로 불러 옴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취소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변경 된 서버 자원 목록을 저장 후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창 닫음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en-US" altLang="ko-KR" sz="800" dirty="0" smtClean="0"/>
          </a:p>
        </p:txBody>
      </p:sp>
      <p:grpSp>
        <p:nvGrpSpPr>
          <p:cNvPr id="342" name="그룹 341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43" name="직사각형 3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4" name="타원 3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5" name="그룹 344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47" name="직사각형 3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8" name="타원 3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0" name="직사각형 349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54" name="직선 연결선 353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/>
          <p:cNvSpPr/>
          <p:nvPr/>
        </p:nvSpPr>
        <p:spPr>
          <a:xfrm>
            <a:off x="375073" y="1251384"/>
            <a:ext cx="6462268" cy="385360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/>
          <p:cNvGrpSpPr/>
          <p:nvPr/>
        </p:nvGrpSpPr>
        <p:grpSpPr>
          <a:xfrm>
            <a:off x="2193278" y="2036536"/>
            <a:ext cx="2806806" cy="2311882"/>
            <a:chOff x="2193278" y="2036536"/>
            <a:chExt cx="2806806" cy="2311882"/>
          </a:xfrm>
        </p:grpSpPr>
        <p:grpSp>
          <p:nvGrpSpPr>
            <p:cNvPr id="84" name="그룹 83"/>
            <p:cNvGrpSpPr/>
            <p:nvPr/>
          </p:nvGrpSpPr>
          <p:grpSpPr>
            <a:xfrm>
              <a:off x="2193278" y="2036536"/>
              <a:ext cx="2806806" cy="2311882"/>
              <a:chOff x="2217449" y="1864465"/>
              <a:chExt cx="2806806" cy="2311882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217449" y="1864465"/>
                <a:ext cx="2806806" cy="2311882"/>
                <a:chOff x="1387907" y="1842443"/>
                <a:chExt cx="2806806" cy="2311882"/>
              </a:xfrm>
            </p:grpSpPr>
            <p:sp>
              <p:nvSpPr>
                <p:cNvPr id="311" name="직사각형 310"/>
                <p:cNvSpPr/>
                <p:nvPr/>
              </p:nvSpPr>
              <p:spPr>
                <a:xfrm>
                  <a:off x="1387908" y="1842443"/>
                  <a:ext cx="2806805" cy="231188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/>
                <p:cNvSpPr/>
                <p:nvPr/>
              </p:nvSpPr>
              <p:spPr>
                <a:xfrm>
                  <a:off x="1387907" y="1842443"/>
                  <a:ext cx="2806806" cy="14639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Resource Add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직사각형 333"/>
                <p:cNvSpPr/>
                <p:nvPr/>
              </p:nvSpPr>
              <p:spPr>
                <a:xfrm>
                  <a:off x="1387907" y="3912012"/>
                  <a:ext cx="2806806" cy="24183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모서리가 둥근 직사각형 335"/>
                <p:cNvSpPr/>
                <p:nvPr/>
              </p:nvSpPr>
              <p:spPr>
                <a:xfrm>
                  <a:off x="3153823" y="3949724"/>
                  <a:ext cx="531261" cy="17169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불러 오기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모서리가 둥근 직사각형 336"/>
                <p:cNvSpPr/>
                <p:nvPr/>
              </p:nvSpPr>
              <p:spPr>
                <a:xfrm>
                  <a:off x="3739458" y="3949724"/>
                  <a:ext cx="346989" cy="17169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취소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" name="양쪽 모서리가 둥근 사각형 2"/>
                <p:cNvSpPr/>
                <p:nvPr/>
              </p:nvSpPr>
              <p:spPr>
                <a:xfrm>
                  <a:off x="1518623" y="2098172"/>
                  <a:ext cx="926878" cy="199184"/>
                </a:xfrm>
                <a:prstGeom prst="round2Same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700" b="1" dirty="0" smtClean="0">
                      <a:solidFill>
                        <a:schemeClr val="tx1"/>
                      </a:solidFill>
                    </a:rPr>
                    <a:t>내 자원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1503570" y="2299645"/>
                  <a:ext cx="2583754" cy="156140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1523001" y="2295922"/>
                  <a:ext cx="1757493" cy="1249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양쪽 모서리가 둥근 사각형 345"/>
                <p:cNvSpPr/>
                <p:nvPr/>
              </p:nvSpPr>
              <p:spPr>
                <a:xfrm>
                  <a:off x="2443261" y="2098172"/>
                  <a:ext cx="837233" cy="199184"/>
                </a:xfrm>
                <a:prstGeom prst="round2Same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Assets Shop</a:t>
                  </a:r>
                  <a:endParaRPr lang="ko-KR" altLang="en-US" sz="700" b="1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1568625" y="2311891"/>
                  <a:ext cx="251870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700" b="1" dirty="0" smtClean="0"/>
                    <a:t>서버 자원 목록</a:t>
                  </a:r>
                  <a:endParaRPr lang="ko-KR" altLang="en-US" sz="700" b="1" dirty="0"/>
                </a:p>
              </p:txBody>
            </p:sp>
            <p:sp>
              <p:nvSpPr>
                <p:cNvPr id="349" name="직사각형 348"/>
                <p:cNvSpPr/>
                <p:nvPr/>
              </p:nvSpPr>
              <p:spPr>
                <a:xfrm>
                  <a:off x="1640631" y="2526804"/>
                  <a:ext cx="885301" cy="8982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500" b="1" smtClean="0">
                      <a:solidFill>
                        <a:schemeClr val="tx1"/>
                      </a:solidFill>
                    </a:rPr>
                    <a:t>이름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직사각형 350"/>
                <p:cNvSpPr/>
                <p:nvPr/>
              </p:nvSpPr>
              <p:spPr>
                <a:xfrm>
                  <a:off x="2525932" y="2526804"/>
                  <a:ext cx="472717" cy="8982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500" b="1" smtClean="0">
                      <a:solidFill>
                        <a:schemeClr val="tx1"/>
                      </a:solidFill>
                    </a:rPr>
                    <a:t>용량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직사각형 351"/>
                <p:cNvSpPr/>
                <p:nvPr/>
              </p:nvSpPr>
              <p:spPr>
                <a:xfrm>
                  <a:off x="2998649" y="2526804"/>
                  <a:ext cx="968390" cy="8982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최종 수정 일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직사각형 352"/>
                <p:cNvSpPr/>
                <p:nvPr/>
              </p:nvSpPr>
              <p:spPr>
                <a:xfrm>
                  <a:off x="1640631" y="2616624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500" b="1" dirty="0" smtClean="0">
                      <a:solidFill>
                        <a:schemeClr val="tx1"/>
                      </a:solidFill>
                    </a:rPr>
                    <a:t>- </a:t>
                  </a:r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이미지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직사각형 354"/>
                <p:cNvSpPr/>
                <p:nvPr/>
              </p:nvSpPr>
              <p:spPr>
                <a:xfrm>
                  <a:off x="2998649" y="2616624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직사각형 355"/>
                <p:cNvSpPr/>
                <p:nvPr/>
              </p:nvSpPr>
              <p:spPr>
                <a:xfrm>
                  <a:off x="1640631" y="2710108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배경 화면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1.jpg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직사각형 356"/>
                <p:cNvSpPr/>
                <p:nvPr/>
              </p:nvSpPr>
              <p:spPr>
                <a:xfrm>
                  <a:off x="2525932" y="2710108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2.45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직사각형 357"/>
                <p:cNvSpPr/>
                <p:nvPr/>
              </p:nvSpPr>
              <p:spPr>
                <a:xfrm>
                  <a:off x="2998649" y="2710108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직사각형 365"/>
                <p:cNvSpPr/>
                <p:nvPr/>
              </p:nvSpPr>
              <p:spPr>
                <a:xfrm>
                  <a:off x="1640631" y="2892486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시작 버튼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.jpg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직사각형 366"/>
                <p:cNvSpPr/>
                <p:nvPr/>
              </p:nvSpPr>
              <p:spPr>
                <a:xfrm>
                  <a:off x="2525932" y="2892486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3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직사각형 367"/>
                <p:cNvSpPr/>
                <p:nvPr/>
              </p:nvSpPr>
              <p:spPr>
                <a:xfrm>
                  <a:off x="2998649" y="2892486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/>
                <p:cNvSpPr/>
                <p:nvPr/>
              </p:nvSpPr>
              <p:spPr>
                <a:xfrm>
                  <a:off x="1640631" y="2978524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로드 버튼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.bmp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직사각형 369"/>
                <p:cNvSpPr/>
                <p:nvPr/>
              </p:nvSpPr>
              <p:spPr>
                <a:xfrm>
                  <a:off x="2525932" y="2978524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3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/>
                <p:cNvSpPr/>
                <p:nvPr/>
              </p:nvSpPr>
              <p:spPr>
                <a:xfrm>
                  <a:off x="2998649" y="2978524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직사각형 371"/>
                <p:cNvSpPr/>
                <p:nvPr/>
              </p:nvSpPr>
              <p:spPr>
                <a:xfrm>
                  <a:off x="1640631" y="3072008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종료 버튼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tga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2525932" y="3072008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3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2998649" y="3072008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직사각형 374"/>
                <p:cNvSpPr/>
                <p:nvPr/>
              </p:nvSpPr>
              <p:spPr>
                <a:xfrm>
                  <a:off x="1640631" y="3168552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500" b="1" dirty="0" smtClean="0">
                      <a:solidFill>
                        <a:schemeClr val="tx1"/>
                      </a:solidFill>
                    </a:rPr>
                    <a:t>- </a:t>
                  </a:r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사운드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2998649" y="3168552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640631" y="3254590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버튼 사운드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.wav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직사각형 378"/>
                <p:cNvSpPr/>
                <p:nvPr/>
              </p:nvSpPr>
              <p:spPr>
                <a:xfrm>
                  <a:off x="2525932" y="3254590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3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직사각형 379"/>
                <p:cNvSpPr/>
                <p:nvPr/>
              </p:nvSpPr>
              <p:spPr>
                <a:xfrm>
                  <a:off x="2998649" y="3254590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직사각형 380"/>
                <p:cNvSpPr/>
                <p:nvPr/>
              </p:nvSpPr>
              <p:spPr>
                <a:xfrm>
                  <a:off x="1640631" y="3348074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BGM1.wav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직사각형 381"/>
                <p:cNvSpPr/>
                <p:nvPr/>
              </p:nvSpPr>
              <p:spPr>
                <a:xfrm>
                  <a:off x="2525932" y="3348074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5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직사각형 382"/>
                <p:cNvSpPr/>
                <p:nvPr/>
              </p:nvSpPr>
              <p:spPr>
                <a:xfrm>
                  <a:off x="2998649" y="3348074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3900306" y="2679825"/>
                  <a:ext cx="65353" cy="83067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85" name="그룹 384"/>
                <p:cNvGrpSpPr/>
                <p:nvPr/>
              </p:nvGrpSpPr>
              <p:grpSpPr>
                <a:xfrm>
                  <a:off x="3900306" y="3510505"/>
                  <a:ext cx="64352" cy="63843"/>
                  <a:chOff x="5712986" y="4068549"/>
                  <a:chExt cx="46800" cy="45720"/>
                </a:xfrm>
              </p:grpSpPr>
              <p:sp>
                <p:nvSpPr>
                  <p:cNvPr id="386" name="직사각형 385"/>
                  <p:cNvSpPr/>
                  <p:nvPr/>
                </p:nvSpPr>
                <p:spPr>
                  <a:xfrm>
                    <a:off x="5712986" y="4068549"/>
                    <a:ext cx="46800" cy="457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" name="이등변 삼각형 386"/>
                  <p:cNvSpPr/>
                  <p:nvPr/>
                </p:nvSpPr>
                <p:spPr>
                  <a:xfrm rot="10800000">
                    <a:off x="5721462" y="4078220"/>
                    <a:ext cx="28800" cy="2880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900306" y="2616985"/>
                  <a:ext cx="65351" cy="63843"/>
                  <a:chOff x="5712986" y="4068542"/>
                  <a:chExt cx="46800" cy="45720"/>
                </a:xfrm>
              </p:grpSpPr>
              <p:sp>
                <p:nvSpPr>
                  <p:cNvPr id="389" name="직사각형 388"/>
                  <p:cNvSpPr/>
                  <p:nvPr/>
                </p:nvSpPr>
                <p:spPr>
                  <a:xfrm>
                    <a:off x="5712986" y="4068542"/>
                    <a:ext cx="46800" cy="457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" name="이등변 삼각형 389"/>
                  <p:cNvSpPr/>
                  <p:nvPr/>
                </p:nvSpPr>
                <p:spPr>
                  <a:xfrm rot="10800000">
                    <a:off x="5721462" y="4078220"/>
                    <a:ext cx="28800" cy="2880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1" name="직사각형 390"/>
                <p:cNvSpPr/>
                <p:nvPr/>
              </p:nvSpPr>
              <p:spPr>
                <a:xfrm>
                  <a:off x="1640631" y="3437894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작업 중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.jpg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직사각형 391"/>
                <p:cNvSpPr/>
                <p:nvPr/>
              </p:nvSpPr>
              <p:spPr>
                <a:xfrm>
                  <a:off x="2525932" y="3437894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1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직사각형 392"/>
                <p:cNvSpPr/>
                <p:nvPr/>
              </p:nvSpPr>
              <p:spPr>
                <a:xfrm>
                  <a:off x="2998649" y="3437894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모서리가 둥근 직사각형 393"/>
                <p:cNvSpPr/>
                <p:nvPr/>
              </p:nvSpPr>
              <p:spPr>
                <a:xfrm>
                  <a:off x="1653864" y="3672015"/>
                  <a:ext cx="487917" cy="101460"/>
                </a:xfrm>
                <a:prstGeom prst="roundRect">
                  <a:avLst>
                    <a:gd name="adj" fmla="val 35443"/>
                  </a:avLst>
                </a:prstGeom>
                <a:solidFill>
                  <a:srgbClr val="92D05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모서리가 둥근 직사각형 394"/>
                <p:cNvSpPr/>
                <p:nvPr/>
              </p:nvSpPr>
              <p:spPr>
                <a:xfrm>
                  <a:off x="1653863" y="3672020"/>
                  <a:ext cx="2313175" cy="101460"/>
                </a:xfrm>
                <a:prstGeom prst="roundRect">
                  <a:avLst>
                    <a:gd name="adj" fmla="val 35443"/>
                  </a:avLst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전체 사용량 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: 21.45 /100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1640631" y="2805018"/>
                  <a:ext cx="2255066" cy="965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8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1640631" y="2799002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배경 화면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2.jpg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직사각형 363"/>
                <p:cNvSpPr/>
                <p:nvPr/>
              </p:nvSpPr>
              <p:spPr>
                <a:xfrm>
                  <a:off x="2525932" y="2799002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1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직사각형 364"/>
                <p:cNvSpPr/>
                <p:nvPr/>
              </p:nvSpPr>
              <p:spPr>
                <a:xfrm>
                  <a:off x="2998649" y="2799002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1640632" y="2526804"/>
                  <a:ext cx="2258572" cy="10475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2" name="File"/>
              <p:cNvSpPr>
                <a:spLocks noEditPoints="1" noChangeArrowheads="1"/>
              </p:cNvSpPr>
              <p:nvPr/>
            </p:nvSpPr>
            <p:spPr bwMode="auto">
              <a:xfrm>
                <a:off x="4283431" y="2410238"/>
                <a:ext cx="129885" cy="97086"/>
              </a:xfrm>
              <a:custGeom>
                <a:avLst/>
                <a:gdLst>
                  <a:gd name="T0" fmla="*/ 10981 w 21600"/>
                  <a:gd name="T1" fmla="*/ 324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0 w 21600"/>
                  <a:gd name="T9" fmla="*/ 21600 h 21600"/>
                  <a:gd name="T10" fmla="*/ 21600 w 21600"/>
                  <a:gd name="T11" fmla="*/ 21600 h 21600"/>
                  <a:gd name="T12" fmla="*/ 1086 w 21600"/>
                  <a:gd name="T13" fmla="*/ 4628 h 21600"/>
                  <a:gd name="T14" fmla="*/ 20635 w 21600"/>
                  <a:gd name="T15" fmla="*/ 202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21600" h="21600">
                    <a:moveTo>
                      <a:pt x="19790" y="3240"/>
                    </a:moveTo>
                    <a:cubicBezTo>
                      <a:pt x="10981" y="3240"/>
                      <a:pt x="9171" y="3240"/>
                      <a:pt x="9050" y="3086"/>
                    </a:cubicBezTo>
                    <a:cubicBezTo>
                      <a:pt x="9050" y="2931"/>
                      <a:pt x="8930" y="2777"/>
                      <a:pt x="8930" y="2469"/>
                    </a:cubicBezTo>
                    <a:cubicBezTo>
                      <a:pt x="8930" y="2160"/>
                      <a:pt x="8809" y="1851"/>
                      <a:pt x="8688" y="1389"/>
                    </a:cubicBezTo>
                    <a:cubicBezTo>
                      <a:pt x="8568" y="1080"/>
                      <a:pt x="8326" y="771"/>
                      <a:pt x="8085" y="463"/>
                    </a:cubicBezTo>
                    <a:cubicBezTo>
                      <a:pt x="7723" y="154"/>
                      <a:pt x="7361" y="0"/>
                      <a:pt x="7361" y="0"/>
                    </a:cubicBezTo>
                    <a:cubicBezTo>
                      <a:pt x="7361" y="0"/>
                      <a:pt x="2293" y="0"/>
                      <a:pt x="2051" y="154"/>
                    </a:cubicBezTo>
                    <a:cubicBezTo>
                      <a:pt x="1689" y="309"/>
                      <a:pt x="1448" y="463"/>
                      <a:pt x="1327" y="771"/>
                    </a:cubicBezTo>
                    <a:cubicBezTo>
                      <a:pt x="1207" y="1080"/>
                      <a:pt x="1086" y="1389"/>
                      <a:pt x="965" y="1697"/>
                    </a:cubicBezTo>
                    <a:cubicBezTo>
                      <a:pt x="845" y="2160"/>
                      <a:pt x="724" y="2314"/>
                      <a:pt x="724" y="2469"/>
                    </a:cubicBezTo>
                    <a:cubicBezTo>
                      <a:pt x="603" y="2623"/>
                      <a:pt x="603" y="2777"/>
                      <a:pt x="483" y="2931"/>
                    </a:cubicBezTo>
                    <a:cubicBezTo>
                      <a:pt x="483" y="3086"/>
                      <a:pt x="362" y="3240"/>
                      <a:pt x="241" y="3240"/>
                    </a:cubicBezTo>
                    <a:lnTo>
                      <a:pt x="0" y="3394"/>
                    </a:lnTo>
                    <a:lnTo>
                      <a:pt x="0" y="3703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0981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lnTo>
                      <a:pt x="21600" y="5246"/>
                    </a:lnTo>
                    <a:lnTo>
                      <a:pt x="21600" y="4783"/>
                    </a:lnTo>
                    <a:cubicBezTo>
                      <a:pt x="21479" y="4320"/>
                      <a:pt x="21359" y="4011"/>
                      <a:pt x="21117" y="3703"/>
                    </a:cubicBezTo>
                    <a:cubicBezTo>
                      <a:pt x="20876" y="3549"/>
                      <a:pt x="20514" y="3394"/>
                      <a:pt x="20152" y="3240"/>
                    </a:cubicBezTo>
                    <a:close/>
                  </a:path>
                </a:pathLst>
              </a:custGeom>
              <a:solidFill>
                <a:srgbClr val="FFFFCC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sx="1000" sy="1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ilecab2"/>
              <p:cNvSpPr>
                <a:spLocks noEditPoints="1" noChangeArrowheads="1"/>
              </p:cNvSpPr>
              <p:nvPr/>
            </p:nvSpPr>
            <p:spPr bwMode="auto">
              <a:xfrm rot="10800000">
                <a:off x="4484346" y="2408261"/>
                <a:ext cx="89703" cy="102007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10800 h 21600"/>
                  <a:gd name="T6" fmla="*/ 0 w 21600"/>
                  <a:gd name="T7" fmla="*/ 20367 h 21600"/>
                  <a:gd name="T8" fmla="*/ 10800 w 21600"/>
                  <a:gd name="T9" fmla="*/ 21600 h 21600"/>
                  <a:gd name="T10" fmla="*/ 21600 w 21600"/>
                  <a:gd name="T11" fmla="*/ 20367 h 21600"/>
                  <a:gd name="T12" fmla="*/ 21600 w 21600"/>
                  <a:gd name="T13" fmla="*/ 10800 h 21600"/>
                  <a:gd name="T14" fmla="*/ 21600 w 21600"/>
                  <a:gd name="T15" fmla="*/ 0 h 21600"/>
                  <a:gd name="T16" fmla="*/ 1004 w 21600"/>
                  <a:gd name="T17" fmla="*/ 511 h 21600"/>
                  <a:gd name="T18" fmla="*/ 20542 w 21600"/>
                  <a:gd name="T19" fmla="*/ 1976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0800" y="0"/>
                    </a:moveTo>
                    <a:lnTo>
                      <a:pt x="0" y="0"/>
                    </a:lnTo>
                    <a:lnTo>
                      <a:pt x="0" y="10800"/>
                    </a:lnTo>
                    <a:lnTo>
                      <a:pt x="0" y="20367"/>
                    </a:lnTo>
                    <a:lnTo>
                      <a:pt x="5807" y="20367"/>
                    </a:lnTo>
                    <a:lnTo>
                      <a:pt x="5807" y="20637"/>
                    </a:lnTo>
                    <a:lnTo>
                      <a:pt x="5970" y="20818"/>
                    </a:lnTo>
                    <a:lnTo>
                      <a:pt x="6133" y="20968"/>
                    </a:lnTo>
                    <a:lnTo>
                      <a:pt x="6404" y="21239"/>
                    </a:lnTo>
                    <a:lnTo>
                      <a:pt x="6567" y="21419"/>
                    </a:lnTo>
                    <a:lnTo>
                      <a:pt x="7055" y="21510"/>
                    </a:lnTo>
                    <a:lnTo>
                      <a:pt x="7544" y="21600"/>
                    </a:lnTo>
                    <a:lnTo>
                      <a:pt x="8141" y="21600"/>
                    </a:lnTo>
                    <a:lnTo>
                      <a:pt x="10800" y="21600"/>
                    </a:lnTo>
                    <a:lnTo>
                      <a:pt x="13188" y="21600"/>
                    </a:lnTo>
                    <a:lnTo>
                      <a:pt x="13948" y="21600"/>
                    </a:lnTo>
                    <a:lnTo>
                      <a:pt x="14436" y="21510"/>
                    </a:lnTo>
                    <a:lnTo>
                      <a:pt x="14708" y="21419"/>
                    </a:lnTo>
                    <a:lnTo>
                      <a:pt x="15033" y="21239"/>
                    </a:lnTo>
                    <a:lnTo>
                      <a:pt x="15359" y="20968"/>
                    </a:lnTo>
                    <a:lnTo>
                      <a:pt x="15522" y="20818"/>
                    </a:lnTo>
                    <a:lnTo>
                      <a:pt x="15684" y="20637"/>
                    </a:lnTo>
                    <a:lnTo>
                      <a:pt x="15684" y="20367"/>
                    </a:lnTo>
                    <a:lnTo>
                      <a:pt x="21600" y="20367"/>
                    </a:lnTo>
                    <a:lnTo>
                      <a:pt x="21600" y="10800"/>
                    </a:lnTo>
                    <a:lnTo>
                      <a:pt x="21600" y="0"/>
                    </a:lnTo>
                    <a:lnTo>
                      <a:pt x="10800" y="0"/>
                    </a:lnTo>
                    <a:close/>
                    <a:moveTo>
                      <a:pt x="7055" y="20367"/>
                    </a:moveTo>
                    <a:lnTo>
                      <a:pt x="7055" y="20547"/>
                    </a:lnTo>
                    <a:lnTo>
                      <a:pt x="7055" y="20637"/>
                    </a:lnTo>
                    <a:lnTo>
                      <a:pt x="7218" y="20728"/>
                    </a:lnTo>
                    <a:lnTo>
                      <a:pt x="7381" y="20818"/>
                    </a:lnTo>
                    <a:lnTo>
                      <a:pt x="7544" y="20908"/>
                    </a:lnTo>
                    <a:lnTo>
                      <a:pt x="7707" y="20968"/>
                    </a:lnTo>
                    <a:lnTo>
                      <a:pt x="7815" y="20968"/>
                    </a:lnTo>
                    <a:lnTo>
                      <a:pt x="8141" y="20968"/>
                    </a:lnTo>
                    <a:lnTo>
                      <a:pt x="13188" y="20968"/>
                    </a:lnTo>
                    <a:lnTo>
                      <a:pt x="13459" y="20968"/>
                    </a:lnTo>
                    <a:lnTo>
                      <a:pt x="13785" y="20968"/>
                    </a:lnTo>
                    <a:lnTo>
                      <a:pt x="13948" y="20908"/>
                    </a:lnTo>
                    <a:lnTo>
                      <a:pt x="14111" y="20818"/>
                    </a:lnTo>
                    <a:lnTo>
                      <a:pt x="14273" y="20728"/>
                    </a:lnTo>
                    <a:lnTo>
                      <a:pt x="14273" y="20637"/>
                    </a:lnTo>
                    <a:lnTo>
                      <a:pt x="14436" y="20547"/>
                    </a:lnTo>
                    <a:lnTo>
                      <a:pt x="14436" y="20367"/>
                    </a:lnTo>
                    <a:lnTo>
                      <a:pt x="7055" y="20367"/>
                    </a:lnTo>
                    <a:close/>
                  </a:path>
                  <a:path w="21600" h="21600" extrusionOk="0">
                    <a:moveTo>
                      <a:pt x="7055" y="20367"/>
                    </a:moveTo>
                    <a:lnTo>
                      <a:pt x="5807" y="20367"/>
                    </a:lnTo>
                    <a:lnTo>
                      <a:pt x="21600" y="2036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sx="1000" sy="1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" name="덧셈 기호 253"/>
              <p:cNvSpPr/>
              <p:nvPr/>
            </p:nvSpPr>
            <p:spPr>
              <a:xfrm>
                <a:off x="4517508" y="2393977"/>
                <a:ext cx="97867" cy="97866"/>
              </a:xfrm>
              <a:prstGeom prst="mathPlus">
                <a:avLst>
                  <a:gd name="adj1" fmla="val 20436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덧셈 기호 254"/>
              <p:cNvSpPr/>
              <p:nvPr/>
            </p:nvSpPr>
            <p:spPr>
              <a:xfrm>
                <a:off x="4350185" y="2393977"/>
                <a:ext cx="97867" cy="97866"/>
              </a:xfrm>
              <a:prstGeom prst="mathPlus">
                <a:avLst>
                  <a:gd name="adj1" fmla="val 20436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31" name="Picture 7" descr="https://cdn4.iconfinder.com/data/icons/simplicio/128x128/file_delete.png">
                <a:hlinkClick r:id="rId8"/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3237" y="2408260"/>
                <a:ext cx="108885" cy="1088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0" name="TextBox 299"/>
            <p:cNvSpPr txBox="1"/>
            <p:nvPr/>
          </p:nvSpPr>
          <p:spPr>
            <a:xfrm>
              <a:off x="4021670" y="2462699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2396084" y="2246675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2254796" y="2606715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</a:rPr>
                <a:t>③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2254796" y="3717032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</a:rPr>
                <a:t>④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3668447" y="4086344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FF0000"/>
                  </a:solidFill>
                </a:rPr>
                <a:t>⑤</a:t>
              </a:r>
            </a:p>
          </p:txBody>
        </p:sp>
      </p:grpSp>
      <p:sp>
        <p:nvSpPr>
          <p:cNvPr id="319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59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추가하기 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</a:t>
            </a: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File Upload </a:t>
            </a:r>
            <a:r>
              <a:rPr lang="ko-KR" altLang="en-US" sz="800" b="1" dirty="0" smtClean="0"/>
              <a:t>기능</a:t>
            </a:r>
            <a:endParaRPr lang="ko-KR" altLang="en-US" sz="800" b="1" dirty="0"/>
          </a:p>
        </p:txBody>
      </p:sp>
      <p:cxnSp>
        <p:nvCxnSpPr>
          <p:cNvPr id="317" name="직선 연결선 316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7060318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왼쪽과 같이 윈도우 기본 파일 열기 사용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파일을 하나씩 </a:t>
            </a:r>
            <a:r>
              <a:rPr lang="en-US" altLang="ko-KR" sz="800" dirty="0" smtClean="0"/>
              <a:t>Upload </a:t>
            </a:r>
            <a:r>
              <a:rPr lang="ko-KR" altLang="en-US" sz="800" dirty="0" smtClean="0"/>
              <a:t>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하나의 파일이 </a:t>
            </a:r>
            <a:r>
              <a:rPr lang="en-US" altLang="ko-KR" sz="800" dirty="0" smtClean="0"/>
              <a:t>10 Mb</a:t>
            </a:r>
            <a:r>
              <a:rPr lang="ko-KR" altLang="en-US" sz="800" dirty="0" smtClean="0"/>
              <a:t>를 넘을 수 없음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- 10 Mb</a:t>
            </a:r>
            <a:r>
              <a:rPr lang="ko-KR" altLang="en-US" sz="800" dirty="0" smtClean="0"/>
              <a:t>를 넘을 경우 </a:t>
            </a:r>
            <a:r>
              <a:rPr lang="en-US" altLang="ko-KR" sz="800" dirty="0" smtClean="0"/>
              <a:t>Error </a:t>
            </a:r>
            <a:r>
              <a:rPr lang="en-US" altLang="ko-KR" sz="800" dirty="0" err="1" smtClean="0"/>
              <a:t>Msg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출력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“ </a:t>
            </a:r>
            <a:r>
              <a:rPr lang="ko-KR" altLang="en-US" sz="800" dirty="0" smtClean="0">
                <a:sym typeface="Wingdings" pitchFamily="2" charset="2"/>
              </a:rPr>
              <a:t>파일 하나당 </a:t>
            </a:r>
            <a:r>
              <a:rPr lang="en-US" altLang="ko-KR" sz="800" dirty="0" smtClean="0">
                <a:sym typeface="Wingdings" pitchFamily="2" charset="2"/>
              </a:rPr>
              <a:t>10MB </a:t>
            </a:r>
            <a:r>
              <a:rPr lang="ko-KR" altLang="en-US" sz="800" dirty="0" smtClean="0">
                <a:sym typeface="Wingdings" pitchFamily="2" charset="2"/>
              </a:rPr>
              <a:t>를 넘을 수 없습니다</a:t>
            </a:r>
            <a:r>
              <a:rPr lang="en-US" altLang="ko-KR" sz="800" dirty="0" smtClean="0">
                <a:sym typeface="Wingdings" pitchFamily="2" charset="2"/>
              </a:rPr>
              <a:t>.”</a:t>
            </a:r>
            <a:endParaRPr lang="ko-KR" altLang="en-US" sz="800" dirty="0"/>
          </a:p>
        </p:txBody>
      </p:sp>
      <p:grpSp>
        <p:nvGrpSpPr>
          <p:cNvPr id="137" name="그룹 136"/>
          <p:cNvGrpSpPr/>
          <p:nvPr/>
        </p:nvGrpSpPr>
        <p:grpSpPr>
          <a:xfrm>
            <a:off x="9289792" y="891331"/>
            <a:ext cx="454066" cy="402992"/>
            <a:chOff x="6854391" y="5458552"/>
            <a:chExt cx="131029" cy="116291"/>
          </a:xfrm>
        </p:grpSpPr>
        <p:sp>
          <p:nvSpPr>
            <p:cNvPr id="319" name="filecab2"/>
            <p:cNvSpPr>
              <a:spLocks noEditPoints="1" noChangeArrowheads="1"/>
            </p:cNvSpPr>
            <p:nvPr/>
          </p:nvSpPr>
          <p:spPr bwMode="auto">
            <a:xfrm rot="10800000">
              <a:off x="6854391" y="547283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덧셈 기호 319"/>
            <p:cNvSpPr/>
            <p:nvPr/>
          </p:nvSpPr>
          <p:spPr>
            <a:xfrm>
              <a:off x="6887553" y="545855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직사각형 237"/>
          <p:cNvSpPr/>
          <p:nvPr/>
        </p:nvSpPr>
        <p:spPr>
          <a:xfrm>
            <a:off x="1050228" y="4253559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양쪽 모서리가 잘린 사각형 24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98186" y="3224238"/>
            <a:ext cx="2806806" cy="420786"/>
            <a:chOff x="6998186" y="3128703"/>
            <a:chExt cx="2806806" cy="420786"/>
          </a:xfrm>
        </p:grpSpPr>
        <p:sp>
          <p:nvSpPr>
            <p:cNvPr id="255" name="직사각형 254"/>
            <p:cNvSpPr/>
            <p:nvPr/>
          </p:nvSpPr>
          <p:spPr>
            <a:xfrm>
              <a:off x="6998187" y="3128703"/>
              <a:ext cx="2806805" cy="4207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6998186" y="3128703"/>
              <a:ext cx="2806806" cy="1463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</a:rPr>
                <a:t>Resource Upload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40" name="모서리가 둥근 직사각형 339"/>
            <p:cNvSpPr/>
            <p:nvPr/>
          </p:nvSpPr>
          <p:spPr>
            <a:xfrm>
              <a:off x="7140070" y="3367374"/>
              <a:ext cx="487917" cy="101460"/>
            </a:xfrm>
            <a:prstGeom prst="roundRect">
              <a:avLst>
                <a:gd name="adj" fmla="val 35443"/>
              </a:avLst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1" name="모서리가 둥근 직사각형 340"/>
            <p:cNvSpPr/>
            <p:nvPr/>
          </p:nvSpPr>
          <p:spPr>
            <a:xfrm>
              <a:off x="7140070" y="3367379"/>
              <a:ext cx="1937330" cy="101460"/>
            </a:xfrm>
            <a:prstGeom prst="roundRect">
              <a:avLst>
                <a:gd name="adj" fmla="val 35443"/>
              </a:avLst>
            </a:prstGeom>
            <a:solidFill>
              <a:schemeClr val="bg1"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0.4 Mb / 1.25 Mb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44459" y="3333465"/>
              <a:ext cx="10801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500" dirty="0" smtClean="0"/>
                <a:t>1,564 Kbyte/Sec</a:t>
              </a:r>
              <a:endParaRPr lang="ko-KR" altLang="en-US" sz="500" dirty="0"/>
            </a:p>
          </p:txBody>
        </p:sp>
      </p:grpSp>
      <p:grpSp>
        <p:nvGrpSpPr>
          <p:cNvPr id="219" name="그룹 218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20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덧셈 기호 221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3" name="덧셈 기호 222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24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6" name="TextBox 225"/>
          <p:cNvSpPr txBox="1"/>
          <p:nvPr/>
        </p:nvSpPr>
        <p:spPr>
          <a:xfrm>
            <a:off x="7060318" y="2941789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조건 충족 시 하단과 같이</a:t>
            </a:r>
            <a:r>
              <a:rPr lang="en-US" altLang="ko-KR" sz="800" dirty="0" smtClean="0"/>
              <a:t>, Upload </a:t>
            </a:r>
            <a:r>
              <a:rPr lang="ko-KR" altLang="en-US" sz="800" dirty="0" smtClean="0"/>
              <a:t>창 뜸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27" name="TextBox 226"/>
          <p:cNvSpPr txBox="1"/>
          <p:nvPr/>
        </p:nvSpPr>
        <p:spPr>
          <a:xfrm>
            <a:off x="7060318" y="3987349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Upload </a:t>
            </a:r>
            <a:r>
              <a:rPr lang="ko-KR" altLang="en-US" sz="800" dirty="0" smtClean="0"/>
              <a:t>완료 후</a:t>
            </a:r>
            <a:r>
              <a:rPr lang="en-US" altLang="ko-KR" sz="800" dirty="0" smtClean="0"/>
              <a:t>, “Resource” </a:t>
            </a:r>
            <a:r>
              <a:rPr lang="ko-KR" altLang="en-US" sz="800" dirty="0" smtClean="0"/>
              <a:t>창</a:t>
            </a:r>
            <a:r>
              <a:rPr lang="en-US" altLang="ko-KR" sz="800" dirty="0" smtClean="0"/>
              <a:t> Open</a:t>
            </a:r>
            <a:endParaRPr lang="ko-KR" altLang="en-US" sz="800" dirty="0"/>
          </a:p>
        </p:txBody>
      </p:sp>
      <p:pic>
        <p:nvPicPr>
          <p:cNvPr id="22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37" y="2039963"/>
            <a:ext cx="1262222" cy="77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0" name="TextBox 229"/>
          <p:cNvSpPr txBox="1"/>
          <p:nvPr/>
        </p:nvSpPr>
        <p:spPr>
          <a:xfrm>
            <a:off x="7060318" y="5960313"/>
            <a:ext cx="2845682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 </a:t>
            </a:r>
            <a:r>
              <a:rPr lang="en-US" altLang="ko-KR" sz="800" i="1" dirty="0" smtClean="0">
                <a:solidFill>
                  <a:srgbClr val="FF0000"/>
                </a:solidFill>
                <a:sym typeface="Wingdings" pitchFamily="2" charset="2"/>
              </a:rPr>
              <a:t> “</a:t>
            </a:r>
            <a:r>
              <a:rPr lang="ko-KR" altLang="en-US" sz="800" i="1" dirty="0" smtClean="0">
                <a:solidFill>
                  <a:srgbClr val="FF0000"/>
                </a:solidFill>
                <a:sym typeface="Wingdings" pitchFamily="2" charset="2"/>
              </a:rPr>
              <a:t>업로드 할 파일 선택</a:t>
            </a:r>
            <a:r>
              <a:rPr lang="en-US" altLang="ko-KR" sz="800" i="1" dirty="0" smtClean="0">
                <a:solidFill>
                  <a:srgbClr val="FF0000"/>
                </a:solidFill>
                <a:sym typeface="Wingdings" pitchFamily="2" charset="2"/>
              </a:rPr>
              <a:t>”</a:t>
            </a:r>
            <a:r>
              <a:rPr lang="ko-KR" altLang="en-US" sz="800" i="1" dirty="0" smtClean="0">
                <a:solidFill>
                  <a:srgbClr val="FF0000"/>
                </a:solidFill>
                <a:sym typeface="Wingdings" pitchFamily="2" charset="2"/>
              </a:rPr>
              <a:t> 창 시에는 </a:t>
            </a:r>
            <a:r>
              <a:rPr lang="en-US" altLang="ko-KR" sz="800" i="1" dirty="0" smtClean="0">
                <a:solidFill>
                  <a:srgbClr val="FF0000"/>
                </a:solidFill>
                <a:sym typeface="Wingdings" pitchFamily="2" charset="2"/>
              </a:rPr>
              <a:t>Resource </a:t>
            </a:r>
            <a:r>
              <a:rPr lang="ko-KR" altLang="en-US" sz="800" i="1" dirty="0" smtClean="0">
                <a:solidFill>
                  <a:srgbClr val="FF0000"/>
                </a:solidFill>
                <a:sym typeface="Wingdings" pitchFamily="2" charset="2"/>
              </a:rPr>
              <a:t>창 </a:t>
            </a:r>
            <a:r>
              <a:rPr lang="en-US" altLang="ko-KR" sz="800" i="1" dirty="0" smtClean="0">
                <a:solidFill>
                  <a:srgbClr val="FF0000"/>
                </a:solidFill>
                <a:sym typeface="Wingdings" pitchFamily="2" charset="2"/>
              </a:rPr>
              <a:t>Close.</a:t>
            </a:r>
            <a:endParaRPr lang="ko-KR" altLang="en-US" sz="800" i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67" y="4216610"/>
            <a:ext cx="2208243" cy="181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1" name="그룹 230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232" name="직사각형 23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3" name="타원 23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235" name="직사각형 23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9" name="타원 23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0" name="직사각형 239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직선 연결선 240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/>
          <p:cNvSpPr/>
          <p:nvPr/>
        </p:nvSpPr>
        <p:spPr>
          <a:xfrm>
            <a:off x="371961" y="1265673"/>
            <a:ext cx="6462268" cy="385360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97767" y="1485632"/>
            <a:ext cx="5031912" cy="2841038"/>
            <a:chOff x="905989" y="1485632"/>
            <a:chExt cx="5031912" cy="2841038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386" y="1497568"/>
              <a:ext cx="5029515" cy="2829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" name="TextBox 224"/>
            <p:cNvSpPr txBox="1"/>
            <p:nvPr/>
          </p:nvSpPr>
          <p:spPr>
            <a:xfrm>
              <a:off x="905989" y="1485632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</a:rPr>
                <a:t>①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7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42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양쪽 모서리가 잘린 사각형 24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20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덧셈 기호 221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3" name="덧셈 기호 222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24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5" name="TextBox 224"/>
          <p:cNvSpPr txBox="1"/>
          <p:nvPr/>
        </p:nvSpPr>
        <p:spPr>
          <a:xfrm>
            <a:off x="6208469" y="434060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1.jpg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pic>
        <p:nvPicPr>
          <p:cNvPr id="4098" name="Picture 2" descr="http://cfile9.uf.tistory.com/image/115FA6374D07BFD911FAA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96" y="1617424"/>
            <a:ext cx="3122044" cy="2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직사각형 214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17" name="직사각형 216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31" name="TextBox 230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32" name="TextBox 231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33" name="TextBox 232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34" name="TextBox 233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35" name="직사각형 234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40" name="그룹 239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241" name="직사각형 24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5" name="이등변 삼각형 244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9" name="이등변 삼각형 248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50" name="그룹 249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251" name="직사각형 25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3" name="이등변 삼각형 252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4" name="이등변 삼각형 253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57" name="그룹 256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258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9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0" name="직사각형 259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61" name="그룹 260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262" name="직사각형 26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4" name="이등변 삼각형 263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5" name="이등변 삼각형 264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267" name="TextBox 266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268" name="직사각형 267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641557" y="347645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270" name="TextBox 269"/>
          <p:cNvSpPr txBox="1"/>
          <p:nvPr/>
        </p:nvSpPr>
        <p:spPr>
          <a:xfrm>
            <a:off x="5641557" y="366326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300" name="직사각형 299"/>
          <p:cNvSpPr/>
          <p:nvPr/>
        </p:nvSpPr>
        <p:spPr>
          <a:xfrm>
            <a:off x="5946826" y="3510361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01" name="그룹 300"/>
          <p:cNvGrpSpPr/>
          <p:nvPr/>
        </p:nvGrpSpPr>
        <p:grpSpPr>
          <a:xfrm>
            <a:off x="6434302" y="3509899"/>
            <a:ext cx="69819" cy="101460"/>
            <a:chOff x="6848281" y="2120017"/>
            <a:chExt cx="84017" cy="121634"/>
          </a:xfrm>
        </p:grpSpPr>
        <p:sp>
          <p:nvSpPr>
            <p:cNvPr id="302" name="직사각형 30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4" name="이등변 삼각형 303"/>
          <p:cNvSpPr/>
          <p:nvPr/>
        </p:nvSpPr>
        <p:spPr>
          <a:xfrm>
            <a:off x="6445048" y="351559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5" name="이등변 삼각형 304"/>
          <p:cNvSpPr/>
          <p:nvPr/>
        </p:nvSpPr>
        <p:spPr>
          <a:xfrm flipV="1">
            <a:off x="6445048" y="357093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6" name="직사각형 305"/>
          <p:cNvSpPr/>
          <p:nvPr/>
        </p:nvSpPr>
        <p:spPr>
          <a:xfrm>
            <a:off x="5946826" y="3697175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07" name="그룹 306"/>
          <p:cNvGrpSpPr/>
          <p:nvPr/>
        </p:nvGrpSpPr>
        <p:grpSpPr>
          <a:xfrm>
            <a:off x="6434302" y="3696713"/>
            <a:ext cx="69819" cy="101460"/>
            <a:chOff x="6848281" y="2120017"/>
            <a:chExt cx="84017" cy="121634"/>
          </a:xfrm>
        </p:grpSpPr>
        <p:sp>
          <p:nvSpPr>
            <p:cNvPr id="308" name="직사각형 30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0" name="이등변 삼각형 309"/>
          <p:cNvSpPr/>
          <p:nvPr/>
        </p:nvSpPr>
        <p:spPr>
          <a:xfrm>
            <a:off x="6445048" y="37024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1" name="이등변 삼각형 310"/>
          <p:cNvSpPr/>
          <p:nvPr/>
        </p:nvSpPr>
        <p:spPr>
          <a:xfrm flipV="1">
            <a:off x="6445048" y="37577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6569544" y="3515595"/>
            <a:ext cx="95219" cy="96226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6569544" y="3702409"/>
            <a:ext cx="95219" cy="96226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22" name="TextBox 321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23" name="TextBox 322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6" name="Picture 12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379"/>
          <a:stretch/>
        </p:blipFill>
        <p:spPr bwMode="auto">
          <a:xfrm>
            <a:off x="5533237" y="3933679"/>
            <a:ext cx="724694" cy="11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87" name="한쪽 모서리가 잘린 사각형 86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51" name="직사각형 350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배경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353" name="직사각형 352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54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9" name="직선 연결선 358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357" name="직사각형 35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8" name="타원 35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0" name="그룹 359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61" name="직사각형 36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2" name="타원 36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 flipH="1" flipV="1">
            <a:off x="5202652" y="3606936"/>
            <a:ext cx="545167" cy="83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/>
          <p:cNvCxnSpPr/>
          <p:nvPr/>
        </p:nvCxnSpPr>
        <p:spPr>
          <a:xfrm flipH="1">
            <a:off x="5025009" y="4548357"/>
            <a:ext cx="649049" cy="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TextBox 363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타이틀 배경</a:t>
            </a:r>
            <a:r>
              <a:rPr lang="en-US" altLang="ko-KR" sz="800" b="1" dirty="0" smtClean="0"/>
              <a:t>1.jpg </a:t>
            </a:r>
            <a:r>
              <a:rPr lang="ko-KR" altLang="en-US" sz="800" b="1" dirty="0" smtClean="0"/>
              <a:t>드래그 </a:t>
            </a:r>
            <a:r>
              <a:rPr lang="en-US" altLang="ko-KR" sz="800" b="1" dirty="0" smtClean="0"/>
              <a:t>&amp; </a:t>
            </a:r>
            <a:r>
              <a:rPr lang="ko-KR" altLang="en-US" sz="800" b="1" dirty="0" err="1" smtClean="0"/>
              <a:t>드롭</a:t>
            </a:r>
            <a:endParaRPr lang="ko-KR" altLang="en-US" sz="800" b="1" dirty="0"/>
          </a:p>
        </p:txBody>
      </p:sp>
      <p:cxnSp>
        <p:nvCxnSpPr>
          <p:cNvPr id="366" name="직선 연결선 365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7060318" y="1064144"/>
            <a:ext cx="28456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파일에서 데이터를 </a:t>
            </a:r>
            <a:r>
              <a:rPr lang="en-US" altLang="ko-KR" sz="800" dirty="0" smtClean="0"/>
              <a:t>Main View</a:t>
            </a:r>
            <a:r>
              <a:rPr lang="ko-KR" altLang="en-US" sz="800" dirty="0" smtClean="0"/>
              <a:t>로 끌어 오거나</a:t>
            </a:r>
            <a:r>
              <a:rPr lang="en-US" altLang="ko-KR" sz="800" dirty="0" smtClean="0"/>
              <a:t>,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타임라인에 끌어올 경우 왼쪽과 같이 화면이 변경 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끌어 온 데이터가 활성화 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Main View</a:t>
            </a:r>
            <a:r>
              <a:rPr lang="ko-KR" altLang="en-US" sz="800" dirty="0" smtClean="0">
                <a:sym typeface="Wingdings" pitchFamily="2" charset="2"/>
              </a:rPr>
              <a:t>에서 선택 됨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크기 조정 및 이동 가능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타임라인에 이미지 파일이 추가되고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신규 </a:t>
            </a:r>
            <a:r>
              <a:rPr lang="ko-KR" altLang="en-US" sz="800" dirty="0" err="1" smtClean="0">
                <a:sym typeface="Wingdings" pitchFamily="2" charset="2"/>
              </a:rPr>
              <a:t>노드</a:t>
            </a:r>
            <a:r>
              <a:rPr lang="ko-KR" altLang="en-US" sz="800" dirty="0" smtClean="0">
                <a:sym typeface="Wingdings" pitchFamily="2" charset="2"/>
              </a:rPr>
              <a:t> 생성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Node Parameters </a:t>
            </a:r>
            <a:r>
              <a:rPr lang="ko-KR" altLang="en-US" sz="800" dirty="0" smtClean="0">
                <a:sym typeface="Wingdings" pitchFamily="2" charset="2"/>
              </a:rPr>
              <a:t>가 </a:t>
            </a:r>
            <a:r>
              <a:rPr lang="en-US" altLang="ko-KR" sz="800" dirty="0" smtClean="0">
                <a:sym typeface="Wingdings" pitchFamily="2" charset="2"/>
              </a:rPr>
              <a:t>“</a:t>
            </a:r>
            <a:r>
              <a:rPr lang="ko-KR" altLang="en-US" sz="800" dirty="0" smtClean="0">
                <a:sym typeface="Wingdings" pitchFamily="2" charset="2"/>
              </a:rPr>
              <a:t>이미지 설정</a:t>
            </a:r>
            <a:r>
              <a:rPr lang="en-US" altLang="ko-KR" sz="800" dirty="0" smtClean="0">
                <a:sym typeface="Wingdings" pitchFamily="2" charset="2"/>
              </a:rPr>
              <a:t>” </a:t>
            </a:r>
            <a:r>
              <a:rPr lang="ko-KR" altLang="en-US" sz="800" dirty="0" smtClean="0">
                <a:sym typeface="Wingdings" pitchFamily="2" charset="2"/>
              </a:rPr>
              <a:t>으로 변경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에서 동일한 파일을 중복하여 가져 올 경우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타이틀 배경</a:t>
            </a:r>
            <a:r>
              <a:rPr lang="en-US" altLang="ko-KR" sz="800" dirty="0" smtClean="0">
                <a:sym typeface="Wingdings" pitchFamily="2" charset="2"/>
              </a:rPr>
              <a:t>1(1) </a:t>
            </a:r>
            <a:r>
              <a:rPr lang="ko-KR" altLang="en-US" sz="800" dirty="0" smtClean="0">
                <a:sym typeface="Wingdings" pitchFamily="2" charset="2"/>
              </a:rPr>
              <a:t>이라는 이름으로 새롭게 </a:t>
            </a:r>
            <a:r>
              <a:rPr lang="en-US" altLang="ko-KR" sz="800" dirty="0" smtClean="0">
                <a:sym typeface="Wingdings" pitchFamily="2" charset="2"/>
              </a:rPr>
              <a:t>Node </a:t>
            </a:r>
            <a:r>
              <a:rPr lang="ko-KR" altLang="en-US" sz="800" dirty="0" smtClean="0">
                <a:sym typeface="Wingdings" pitchFamily="2" charset="2"/>
              </a:rPr>
              <a:t>생성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파일을 동일하지만 별도의 객체로 인식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grpSp>
        <p:nvGrpSpPr>
          <p:cNvPr id="368" name="그룹 367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69" name="직사각형 36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0" name="타원 36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1172897" y="4362506"/>
            <a:ext cx="65084" cy="104100"/>
            <a:chOff x="336266" y="4404658"/>
            <a:chExt cx="72008" cy="121879"/>
          </a:xfrm>
        </p:grpSpPr>
        <p:sp>
          <p:nvSpPr>
            <p:cNvPr id="372" name="직사각형 3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1121413" y="4379080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4" name="직사각형 373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097" name="직선 연결선 4096"/>
          <p:cNvCxnSpPr/>
          <p:nvPr/>
        </p:nvCxnSpPr>
        <p:spPr>
          <a:xfrm>
            <a:off x="1118997" y="4413002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그룹 375"/>
          <p:cNvGrpSpPr/>
          <p:nvPr/>
        </p:nvGrpSpPr>
        <p:grpSpPr>
          <a:xfrm>
            <a:off x="1384038" y="1539436"/>
            <a:ext cx="3208794" cy="2476137"/>
            <a:chOff x="1911746" y="2202483"/>
            <a:chExt cx="2133459" cy="1152128"/>
          </a:xfrm>
        </p:grpSpPr>
        <p:sp>
          <p:nvSpPr>
            <p:cNvPr id="377" name="직사각형 376"/>
            <p:cNvSpPr/>
            <p:nvPr/>
          </p:nvSpPr>
          <p:spPr>
            <a:xfrm>
              <a:off x="3974876" y="3282603"/>
              <a:ext cx="70329" cy="720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378" name="그룹 377"/>
            <p:cNvGrpSpPr/>
            <p:nvPr/>
          </p:nvGrpSpPr>
          <p:grpSpPr>
            <a:xfrm>
              <a:off x="1911746" y="2202483"/>
              <a:ext cx="2133459" cy="1152128"/>
              <a:chOff x="1911746" y="2202483"/>
              <a:chExt cx="2133459" cy="1152128"/>
            </a:xfrm>
          </p:grpSpPr>
          <p:sp>
            <p:nvSpPr>
              <p:cNvPr id="379" name="직사각형 378"/>
              <p:cNvSpPr/>
              <p:nvPr/>
            </p:nvSpPr>
            <p:spPr>
              <a:xfrm>
                <a:off x="1911746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3974876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1911746" y="32826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3031667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3031667" y="32826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1911746" y="26731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3974876" y="26731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6" name="직선 연결선 385"/>
              <p:cNvCxnSpPr>
                <a:stCxn id="379" idx="3"/>
                <a:endCxn id="382" idx="1"/>
              </p:cNvCxnSpPr>
              <p:nvPr/>
            </p:nvCxnSpPr>
            <p:spPr>
              <a:xfrm>
                <a:off x="1982075" y="2238487"/>
                <a:ext cx="104959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86"/>
              <p:cNvCxnSpPr>
                <a:stCxn id="380" idx="1"/>
                <a:endCxn id="382" idx="3"/>
              </p:cNvCxnSpPr>
              <p:nvPr/>
            </p:nvCxnSpPr>
            <p:spPr>
              <a:xfrm flipH="1">
                <a:off x="3101996" y="2238487"/>
                <a:ext cx="87288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 387"/>
              <p:cNvCxnSpPr>
                <a:stCxn id="380" idx="2"/>
                <a:endCxn id="385" idx="0"/>
              </p:cNvCxnSpPr>
              <p:nvPr/>
            </p:nvCxnSpPr>
            <p:spPr>
              <a:xfrm>
                <a:off x="4010041" y="2274491"/>
                <a:ext cx="0" cy="398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/>
              <p:cNvCxnSpPr>
                <a:stCxn id="385" idx="2"/>
                <a:endCxn id="377" idx="0"/>
              </p:cNvCxnSpPr>
              <p:nvPr/>
            </p:nvCxnSpPr>
            <p:spPr>
              <a:xfrm>
                <a:off x="4010041" y="2745111"/>
                <a:ext cx="0" cy="537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/>
              <p:cNvCxnSpPr>
                <a:stCxn id="377" idx="1"/>
                <a:endCxn id="383" idx="3"/>
              </p:cNvCxnSpPr>
              <p:nvPr/>
            </p:nvCxnSpPr>
            <p:spPr>
              <a:xfrm flipH="1">
                <a:off x="3101996" y="3318607"/>
                <a:ext cx="87288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/>
              <p:cNvCxnSpPr>
                <a:stCxn id="383" idx="1"/>
                <a:endCxn id="381" idx="3"/>
              </p:cNvCxnSpPr>
              <p:nvPr/>
            </p:nvCxnSpPr>
            <p:spPr>
              <a:xfrm flipH="1">
                <a:off x="1982075" y="3318607"/>
                <a:ext cx="104959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/>
              <p:cNvCxnSpPr>
                <a:stCxn id="384" idx="2"/>
                <a:endCxn id="381" idx="0"/>
              </p:cNvCxnSpPr>
              <p:nvPr/>
            </p:nvCxnSpPr>
            <p:spPr>
              <a:xfrm>
                <a:off x="1946911" y="2745111"/>
                <a:ext cx="0" cy="537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 392"/>
              <p:cNvCxnSpPr>
                <a:stCxn id="379" idx="2"/>
                <a:endCxn id="384" idx="0"/>
              </p:cNvCxnSpPr>
              <p:nvPr/>
            </p:nvCxnSpPr>
            <p:spPr>
              <a:xfrm>
                <a:off x="1946911" y="2274491"/>
                <a:ext cx="0" cy="398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16" name="직사각형 315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Image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4-2. </a:t>
            </a:r>
            <a:r>
              <a:rPr lang="ko-KR" altLang="en-US" sz="9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노드의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구성과 이해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64" name="TextBox 363"/>
          <p:cNvSpPr txBox="1"/>
          <p:nvPr/>
        </p:nvSpPr>
        <p:spPr>
          <a:xfrm>
            <a:off x="425699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592575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노드의</a:t>
            </a:r>
            <a:r>
              <a:rPr lang="ko-KR" altLang="en-US" sz="800" b="1" dirty="0" smtClean="0"/>
              <a:t> 종류</a:t>
            </a:r>
            <a:endParaRPr lang="ko-KR" altLang="en-US" sz="800" b="1" dirty="0"/>
          </a:p>
        </p:txBody>
      </p:sp>
      <p:cxnSp>
        <p:nvCxnSpPr>
          <p:cNvPr id="366" name="직선 연결선 365"/>
          <p:cNvCxnSpPr/>
          <p:nvPr/>
        </p:nvCxnSpPr>
        <p:spPr>
          <a:xfrm>
            <a:off x="462281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꺾인 연결선 471"/>
          <p:cNvCxnSpPr>
            <a:stCxn id="221" idx="3"/>
            <a:endCxn id="51" idx="1"/>
          </p:cNvCxnSpPr>
          <p:nvPr/>
        </p:nvCxnSpPr>
        <p:spPr>
          <a:xfrm flipV="1">
            <a:off x="4470353" y="4279339"/>
            <a:ext cx="2930919" cy="1724841"/>
          </a:xfrm>
          <a:prstGeom prst="bentConnector3">
            <a:avLst>
              <a:gd name="adj1" fmla="val 8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꺾인 연결선 250"/>
          <p:cNvCxnSpPr>
            <a:stCxn id="221" idx="3"/>
            <a:endCxn id="224" idx="1"/>
          </p:cNvCxnSpPr>
          <p:nvPr/>
        </p:nvCxnSpPr>
        <p:spPr>
          <a:xfrm flipV="1">
            <a:off x="4470353" y="5054971"/>
            <a:ext cx="2930919" cy="949209"/>
          </a:xfrm>
          <a:prstGeom prst="bentConnector3">
            <a:avLst>
              <a:gd name="adj1" fmla="val 88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4470224" y="5949860"/>
            <a:ext cx="2571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Scene </a:t>
            </a:r>
            <a:r>
              <a:rPr lang="ko-KR" altLang="en-US" sz="800" dirty="0" smtClean="0"/>
              <a:t>내부의 상태 전환을 위한 </a:t>
            </a:r>
            <a:r>
              <a:rPr lang="en-US" altLang="ko-KR" sz="800" dirty="0" smtClean="0"/>
              <a:t>Node</a:t>
            </a:r>
            <a:endParaRPr lang="ko-KR" altLang="en-US" sz="800" dirty="0"/>
          </a:p>
        </p:txBody>
      </p:sp>
      <p:grpSp>
        <p:nvGrpSpPr>
          <p:cNvPr id="4105" name="그룹 4104"/>
          <p:cNvGrpSpPr/>
          <p:nvPr/>
        </p:nvGrpSpPr>
        <p:grpSpPr>
          <a:xfrm>
            <a:off x="592575" y="1124744"/>
            <a:ext cx="8896929" cy="792088"/>
            <a:chOff x="592575" y="1268760"/>
            <a:chExt cx="8896929" cy="792088"/>
          </a:xfrm>
        </p:grpSpPr>
        <p:sp>
          <p:nvSpPr>
            <p:cNvPr id="3" name="직사각형 2"/>
            <p:cNvSpPr/>
            <p:nvPr/>
          </p:nvSpPr>
          <p:spPr>
            <a:xfrm>
              <a:off x="592575" y="1268760"/>
              <a:ext cx="1120065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Base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098906" y="1268760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Image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098906" y="1700808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Sound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>
              <a:stCxn id="3" idx="3"/>
            </p:cNvCxnSpPr>
            <p:nvPr/>
          </p:nvCxnSpPr>
          <p:spPr>
            <a:xfrm>
              <a:off x="1712640" y="1448780"/>
              <a:ext cx="386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3" idx="3"/>
            </p:cNvCxnSpPr>
            <p:nvPr/>
          </p:nvCxnSpPr>
          <p:spPr>
            <a:xfrm>
              <a:off x="1712640" y="1448780"/>
              <a:ext cx="386266" cy="43204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그룹 156"/>
            <p:cNvGrpSpPr/>
            <p:nvPr/>
          </p:nvGrpSpPr>
          <p:grpSpPr>
            <a:xfrm>
              <a:off x="4250417" y="1268760"/>
              <a:ext cx="1041904" cy="351782"/>
              <a:chOff x="7180255" y="1940553"/>
              <a:chExt cx="1657331" cy="559569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7180255" y="1940553"/>
                <a:ext cx="349846" cy="559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7244114" y="2115383"/>
                <a:ext cx="222128" cy="209909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8487740" y="1940553"/>
                <a:ext cx="349846" cy="559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8551599" y="2115383"/>
                <a:ext cx="222128" cy="209909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7530252" y="2055192"/>
                <a:ext cx="957488" cy="3302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3" name="직선 연결선 162"/>
              <p:cNvCxnSpPr/>
              <p:nvPr/>
            </p:nvCxnSpPr>
            <p:spPr>
              <a:xfrm>
                <a:off x="7530252" y="2220338"/>
                <a:ext cx="957488" cy="0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그룹 163"/>
            <p:cNvGrpSpPr/>
            <p:nvPr/>
          </p:nvGrpSpPr>
          <p:grpSpPr>
            <a:xfrm>
              <a:off x="4250417" y="1700808"/>
              <a:ext cx="1041904" cy="351782"/>
              <a:chOff x="7180255" y="1940553"/>
              <a:chExt cx="1657331" cy="559569"/>
            </a:xfrm>
          </p:grpSpPr>
          <p:sp>
            <p:nvSpPr>
              <p:cNvPr id="165" name="직사각형 164"/>
              <p:cNvSpPr/>
              <p:nvPr/>
            </p:nvSpPr>
            <p:spPr>
              <a:xfrm>
                <a:off x="7180255" y="1940553"/>
                <a:ext cx="349846" cy="559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7244114" y="2115383"/>
                <a:ext cx="222128" cy="209909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8487740" y="1940553"/>
                <a:ext cx="349846" cy="559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8551599" y="2115383"/>
                <a:ext cx="222128" cy="209909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7530252" y="2055192"/>
                <a:ext cx="957488" cy="3302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직선 연결선 169"/>
              <p:cNvCxnSpPr/>
              <p:nvPr/>
            </p:nvCxnSpPr>
            <p:spPr>
              <a:xfrm>
                <a:off x="7530252" y="2220338"/>
                <a:ext cx="957488" cy="0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직사각형 200"/>
            <p:cNvSpPr/>
            <p:nvPr/>
          </p:nvSpPr>
          <p:spPr>
            <a:xfrm>
              <a:off x="5745088" y="1268760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2" name="타원 201"/>
            <p:cNvSpPr/>
            <p:nvPr/>
          </p:nvSpPr>
          <p:spPr>
            <a:xfrm>
              <a:off x="5785234" y="1378670"/>
              <a:ext cx="139644" cy="131963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6567056" y="1268760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4" name="타원 203"/>
            <p:cNvSpPr/>
            <p:nvPr/>
          </p:nvSpPr>
          <p:spPr>
            <a:xfrm>
              <a:off x="6607202" y="1378670"/>
              <a:ext cx="139644" cy="131963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5965118" y="1340830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직선 연결선 205"/>
            <p:cNvCxnSpPr/>
            <p:nvPr/>
          </p:nvCxnSpPr>
          <p:spPr>
            <a:xfrm>
              <a:off x="5965118" y="1444651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5745088" y="1700808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5785234" y="1810718"/>
              <a:ext cx="139644" cy="131963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6567056" y="1700808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1" name="타원 210"/>
            <p:cNvSpPr/>
            <p:nvPr/>
          </p:nvSpPr>
          <p:spPr>
            <a:xfrm>
              <a:off x="6607202" y="1810718"/>
              <a:ext cx="139644" cy="131963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5965118" y="1772878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직선 연결선 212"/>
            <p:cNvCxnSpPr/>
            <p:nvPr/>
          </p:nvCxnSpPr>
          <p:spPr>
            <a:xfrm>
              <a:off x="5965118" y="1876699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/>
            <p:cNvSpPr txBox="1"/>
            <p:nvPr/>
          </p:nvSpPr>
          <p:spPr>
            <a:xfrm>
              <a:off x="6897216" y="1341348"/>
              <a:ext cx="25922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1</a:t>
              </a:r>
              <a:r>
                <a:rPr lang="ko-KR" altLang="en-US" sz="800" dirty="0" smtClean="0"/>
                <a:t>개 이하의 이미지 데이터로만 이루어 져 있음</a:t>
              </a:r>
              <a:r>
                <a:rPr lang="en-US" altLang="ko-KR" sz="800" dirty="0" smtClean="0"/>
                <a:t>. </a:t>
              </a:r>
              <a:endParaRPr lang="ko-KR" altLang="en-US" sz="800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6897216" y="1773106"/>
              <a:ext cx="25202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1</a:t>
              </a:r>
              <a:r>
                <a:rPr lang="ko-KR" altLang="en-US" sz="800" dirty="0" smtClean="0"/>
                <a:t>개 이하의 사운드 데이터로만 이루어 져 있음</a:t>
              </a:r>
              <a:r>
                <a:rPr lang="en-US" altLang="ko-KR" sz="800" dirty="0" smtClean="0"/>
                <a:t>. </a:t>
              </a:r>
              <a:endParaRPr lang="ko-KR" altLang="en-US" sz="800" dirty="0"/>
            </a:p>
          </p:txBody>
        </p:sp>
      </p:grpSp>
      <p:grpSp>
        <p:nvGrpSpPr>
          <p:cNvPr id="4104" name="그룹 4103"/>
          <p:cNvGrpSpPr/>
          <p:nvPr/>
        </p:nvGrpSpPr>
        <p:grpSpPr>
          <a:xfrm>
            <a:off x="592575" y="2251479"/>
            <a:ext cx="9184069" cy="817481"/>
            <a:chOff x="592575" y="2132856"/>
            <a:chExt cx="9184069" cy="817481"/>
          </a:xfrm>
        </p:grpSpPr>
        <p:sp>
          <p:nvSpPr>
            <p:cNvPr id="116" name="직사각형 115"/>
            <p:cNvSpPr/>
            <p:nvPr/>
          </p:nvSpPr>
          <p:spPr>
            <a:xfrm>
              <a:off x="592575" y="2132856"/>
              <a:ext cx="1120065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Character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098906" y="2132856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Character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098906" y="2571566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Character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직선 화살표 연결선 120"/>
            <p:cNvCxnSpPr>
              <a:stCxn id="116" idx="3"/>
              <a:endCxn id="119" idx="1"/>
            </p:cNvCxnSpPr>
            <p:nvPr/>
          </p:nvCxnSpPr>
          <p:spPr>
            <a:xfrm>
              <a:off x="1712640" y="2312876"/>
              <a:ext cx="386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16" idx="3"/>
              <a:endCxn id="120" idx="1"/>
            </p:cNvCxnSpPr>
            <p:nvPr/>
          </p:nvCxnSpPr>
          <p:spPr>
            <a:xfrm>
              <a:off x="1712640" y="2312876"/>
              <a:ext cx="386266" cy="4387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직사각형 170"/>
            <p:cNvSpPr/>
            <p:nvPr/>
          </p:nvSpPr>
          <p:spPr>
            <a:xfrm>
              <a:off x="4250417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4290563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4250417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4290563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2679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59" name="타원 258"/>
            <p:cNvSpPr/>
            <p:nvPr/>
          </p:nvSpPr>
          <p:spPr>
            <a:xfrm>
              <a:off x="4912825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5698444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1" name="타원 260"/>
            <p:cNvSpPr/>
            <p:nvPr/>
          </p:nvSpPr>
          <p:spPr>
            <a:xfrm>
              <a:off x="5738590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5096506" y="2204925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63" name="직선 연결선 262"/>
            <p:cNvCxnSpPr/>
            <p:nvPr/>
          </p:nvCxnSpPr>
          <p:spPr>
            <a:xfrm>
              <a:off x="5096506" y="2308746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직사각형 263"/>
            <p:cNvSpPr/>
            <p:nvPr/>
          </p:nvSpPr>
          <p:spPr>
            <a:xfrm>
              <a:off x="6317146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6357292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7134598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7" name="타원 266"/>
            <p:cNvSpPr/>
            <p:nvPr/>
          </p:nvSpPr>
          <p:spPr>
            <a:xfrm>
              <a:off x="7174744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6532660" y="2204925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직선 연결선 268"/>
            <p:cNvCxnSpPr/>
            <p:nvPr/>
          </p:nvCxnSpPr>
          <p:spPr>
            <a:xfrm>
              <a:off x="6532660" y="2308746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직사각형 269"/>
            <p:cNvSpPr/>
            <p:nvPr/>
          </p:nvSpPr>
          <p:spPr>
            <a:xfrm>
              <a:off x="4872679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1" name="타원 270"/>
            <p:cNvSpPr/>
            <p:nvPr/>
          </p:nvSpPr>
          <p:spPr>
            <a:xfrm>
              <a:off x="4912825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698444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3" name="타원 272"/>
            <p:cNvSpPr/>
            <p:nvPr/>
          </p:nvSpPr>
          <p:spPr>
            <a:xfrm>
              <a:off x="5738590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5096506" y="2670624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5096506" y="2774445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6317146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7" name="타원 276"/>
            <p:cNvSpPr/>
            <p:nvPr/>
          </p:nvSpPr>
          <p:spPr>
            <a:xfrm>
              <a:off x="6357292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>
              <a:off x="7134598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7174744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>
              <a:off x="6532660" y="2670624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81" name="직선 연결선 280"/>
            <p:cNvCxnSpPr/>
            <p:nvPr/>
          </p:nvCxnSpPr>
          <p:spPr>
            <a:xfrm>
              <a:off x="6532660" y="2774445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/>
            <p:cNvSpPr txBox="1"/>
            <p:nvPr/>
          </p:nvSpPr>
          <p:spPr>
            <a:xfrm>
              <a:off x="7401272" y="2190619"/>
              <a:ext cx="23753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일러스트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각종 모션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사운드가 포함된 </a:t>
              </a:r>
              <a:r>
                <a:rPr lang="en-US" altLang="ko-KR" sz="800" dirty="0" smtClean="0"/>
                <a:t>Node</a:t>
              </a:r>
              <a:endParaRPr lang="ko-KR" altLang="en-US" sz="800" dirty="0"/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7401272" y="2670624"/>
              <a:ext cx="23753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모션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사운드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밸런스 테이블 등이 포함된 </a:t>
              </a:r>
              <a:r>
                <a:rPr lang="en-US" altLang="ko-KR" sz="800" dirty="0" smtClean="0"/>
                <a:t>Node</a:t>
              </a:r>
              <a:endParaRPr lang="ko-KR" altLang="en-US" sz="800" dirty="0"/>
            </a:p>
          </p:txBody>
        </p:sp>
      </p:grpSp>
      <p:grpSp>
        <p:nvGrpSpPr>
          <p:cNvPr id="4096" name="그룹 4095"/>
          <p:cNvGrpSpPr/>
          <p:nvPr/>
        </p:nvGrpSpPr>
        <p:grpSpPr>
          <a:xfrm>
            <a:off x="592575" y="3327471"/>
            <a:ext cx="6333701" cy="821609"/>
            <a:chOff x="592575" y="3039439"/>
            <a:chExt cx="6333701" cy="821609"/>
          </a:xfrm>
        </p:grpSpPr>
        <p:sp>
          <p:nvSpPr>
            <p:cNvPr id="133" name="직사각형 132"/>
            <p:cNvSpPr/>
            <p:nvPr/>
          </p:nvSpPr>
          <p:spPr>
            <a:xfrm>
              <a:off x="592575" y="3039439"/>
              <a:ext cx="1120065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Ground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2098906" y="3039439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Ground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098906" y="3478149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Ground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>
              <a:stCxn id="133" idx="3"/>
              <a:endCxn id="136" idx="1"/>
            </p:cNvCxnSpPr>
            <p:nvPr/>
          </p:nvCxnSpPr>
          <p:spPr>
            <a:xfrm>
              <a:off x="1712640" y="3219459"/>
              <a:ext cx="386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133" idx="3"/>
              <a:endCxn id="137" idx="1"/>
            </p:cNvCxnSpPr>
            <p:nvPr/>
          </p:nvCxnSpPr>
          <p:spPr>
            <a:xfrm>
              <a:off x="1712640" y="3219459"/>
              <a:ext cx="386266" cy="4387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직사각형 176"/>
            <p:cNvSpPr/>
            <p:nvPr/>
          </p:nvSpPr>
          <p:spPr>
            <a:xfrm>
              <a:off x="4250417" y="3043567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4290563" y="3153477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250417" y="350926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4290563" y="3619176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550904" y="3130356"/>
              <a:ext cx="23753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1</a:t>
              </a:r>
              <a:r>
                <a:rPr lang="ko-KR" altLang="en-US" sz="800" dirty="0" smtClean="0"/>
                <a:t>개 이상의 이미지로 이루어진 </a:t>
              </a:r>
              <a:r>
                <a:rPr lang="en-US" altLang="ko-KR" sz="800" dirty="0" smtClean="0"/>
                <a:t>Node </a:t>
              </a:r>
              <a:endParaRPr lang="ko-KR" altLang="en-US" sz="800" dirty="0"/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4550904" y="3577435"/>
              <a:ext cx="23753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1</a:t>
              </a:r>
              <a:r>
                <a:rPr lang="ko-KR" altLang="en-US" sz="800" dirty="0" smtClean="0"/>
                <a:t>개 이상의 이미지 </a:t>
              </a:r>
              <a:r>
                <a:rPr lang="en-US" altLang="ko-KR" sz="800" dirty="0" smtClean="0"/>
                <a:t>+ </a:t>
              </a:r>
              <a:r>
                <a:rPr lang="ko-KR" altLang="en-US" sz="800" dirty="0" err="1" smtClean="0"/>
                <a:t>타일맵</a:t>
              </a:r>
              <a:r>
                <a:rPr lang="ko-KR" altLang="en-US" sz="800" dirty="0" smtClean="0"/>
                <a:t> 구성 가능한 </a:t>
              </a:r>
              <a:r>
                <a:rPr lang="en-US" altLang="ko-KR" sz="800" dirty="0" smtClean="0"/>
                <a:t>Node </a:t>
              </a:r>
              <a:endParaRPr lang="ko-KR" altLang="en-US" sz="800" dirty="0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50904" y="5018294"/>
            <a:ext cx="2375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선택지</a:t>
            </a:r>
            <a:r>
              <a:rPr lang="en-US" altLang="ko-KR" sz="800" dirty="0" smtClean="0"/>
              <a:t>. (</a:t>
            </a:r>
            <a:r>
              <a:rPr lang="ko-KR" altLang="en-US" sz="800" dirty="0" smtClean="0"/>
              <a:t>분기 설정을 위한 </a:t>
            </a:r>
            <a:r>
              <a:rPr lang="en-US" altLang="ko-KR" sz="800" dirty="0" smtClean="0"/>
              <a:t>Node)</a:t>
            </a:r>
            <a:endParaRPr lang="ko-KR" altLang="en-US" sz="800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4278" y="5376234"/>
            <a:ext cx="2375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대사 </a:t>
            </a:r>
            <a:r>
              <a:rPr lang="en-US" altLang="ko-KR" sz="800" dirty="0" smtClean="0"/>
              <a:t>Node (Event Character Node</a:t>
            </a:r>
            <a:r>
              <a:rPr lang="ko-KR" altLang="en-US" sz="800" dirty="0" smtClean="0"/>
              <a:t>의 </a:t>
            </a:r>
            <a:r>
              <a:rPr lang="ko-KR" altLang="en-US" sz="800" dirty="0" err="1" smtClean="0"/>
              <a:t>일러스트값을</a:t>
            </a:r>
            <a:r>
              <a:rPr lang="ko-KR" altLang="en-US" sz="800" dirty="0" smtClean="0"/>
              <a:t> 참조 함</a:t>
            </a:r>
            <a:r>
              <a:rPr lang="en-US" altLang="ko-KR" sz="800" dirty="0" smtClean="0"/>
              <a:t>.)</a:t>
            </a:r>
            <a:endParaRPr lang="ko-KR" altLang="en-US" sz="800" dirty="0"/>
          </a:p>
        </p:txBody>
      </p:sp>
      <p:grpSp>
        <p:nvGrpSpPr>
          <p:cNvPr id="4103" name="그룹 4102"/>
          <p:cNvGrpSpPr/>
          <p:nvPr/>
        </p:nvGrpSpPr>
        <p:grpSpPr>
          <a:xfrm>
            <a:off x="592575" y="4509120"/>
            <a:ext cx="3877778" cy="1670951"/>
            <a:chOff x="592575" y="4494353"/>
            <a:chExt cx="3877778" cy="1670951"/>
          </a:xfrm>
        </p:grpSpPr>
        <p:sp>
          <p:nvSpPr>
            <p:cNvPr id="147" name="직사각형 146"/>
            <p:cNvSpPr/>
            <p:nvPr/>
          </p:nvSpPr>
          <p:spPr>
            <a:xfrm>
              <a:off x="592575" y="4494353"/>
              <a:ext cx="1120065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Function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2098906" y="4945996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Case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2098906" y="5373216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Script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51" name="직선 화살표 연결선 150"/>
            <p:cNvCxnSpPr>
              <a:stCxn id="147" idx="3"/>
              <a:endCxn id="298" idx="1"/>
            </p:cNvCxnSpPr>
            <p:nvPr/>
          </p:nvCxnSpPr>
          <p:spPr>
            <a:xfrm>
              <a:off x="1712640" y="4674373"/>
              <a:ext cx="386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꺾인 연결선 153"/>
            <p:cNvCxnSpPr>
              <a:stCxn id="147" idx="3"/>
              <a:endCxn id="150" idx="1"/>
            </p:cNvCxnSpPr>
            <p:nvPr/>
          </p:nvCxnSpPr>
          <p:spPr>
            <a:xfrm>
              <a:off x="1712640" y="4674373"/>
              <a:ext cx="386266" cy="8788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8" name="그룹 4097"/>
            <p:cNvGrpSpPr/>
            <p:nvPr/>
          </p:nvGrpSpPr>
          <p:grpSpPr>
            <a:xfrm>
              <a:off x="4250417" y="4936828"/>
              <a:ext cx="219936" cy="351782"/>
              <a:chOff x="4250417" y="4934752"/>
              <a:chExt cx="219936" cy="351782"/>
            </a:xfrm>
          </p:grpSpPr>
          <p:sp>
            <p:nvSpPr>
              <p:cNvPr id="181" name="직사각형 180"/>
              <p:cNvSpPr/>
              <p:nvPr/>
            </p:nvSpPr>
            <p:spPr>
              <a:xfrm>
                <a:off x="4250417" y="4934752"/>
                <a:ext cx="219936" cy="351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타원 181"/>
              <p:cNvSpPr/>
              <p:nvPr/>
            </p:nvSpPr>
            <p:spPr>
              <a:xfrm>
                <a:off x="4290563" y="5044662"/>
                <a:ext cx="139644" cy="13196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</a:t>
                </a:r>
                <a:endPara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4099" name="그룹 4098"/>
            <p:cNvGrpSpPr/>
            <p:nvPr/>
          </p:nvGrpSpPr>
          <p:grpSpPr>
            <a:xfrm>
              <a:off x="4250417" y="5375175"/>
              <a:ext cx="219936" cy="351782"/>
              <a:chOff x="4250417" y="5353759"/>
              <a:chExt cx="219936" cy="351782"/>
            </a:xfrm>
          </p:grpSpPr>
          <p:sp>
            <p:nvSpPr>
              <p:cNvPr id="183" name="직사각형 182"/>
              <p:cNvSpPr/>
              <p:nvPr/>
            </p:nvSpPr>
            <p:spPr>
              <a:xfrm>
                <a:off x="4250417" y="5353759"/>
                <a:ext cx="219936" cy="351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4290563" y="5463669"/>
                <a:ext cx="139644" cy="13196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</a:t>
                </a:r>
                <a:endPara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217" name="직사각형 216"/>
            <p:cNvSpPr/>
            <p:nvPr/>
          </p:nvSpPr>
          <p:spPr>
            <a:xfrm>
              <a:off x="2098906" y="5805264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18" name="꺾인 연결선 217"/>
            <p:cNvCxnSpPr>
              <a:stCxn id="147" idx="3"/>
              <a:endCxn id="217" idx="1"/>
            </p:cNvCxnSpPr>
            <p:nvPr/>
          </p:nvCxnSpPr>
          <p:spPr>
            <a:xfrm>
              <a:off x="1712640" y="4674373"/>
              <a:ext cx="386266" cy="13109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00" name="그룹 4099"/>
            <p:cNvGrpSpPr/>
            <p:nvPr/>
          </p:nvGrpSpPr>
          <p:grpSpPr>
            <a:xfrm>
              <a:off x="4250417" y="5813522"/>
              <a:ext cx="219936" cy="351782"/>
              <a:chOff x="4250417" y="5813522"/>
              <a:chExt cx="219936" cy="351782"/>
            </a:xfrm>
          </p:grpSpPr>
          <p:sp>
            <p:nvSpPr>
              <p:cNvPr id="221" name="직사각형 220"/>
              <p:cNvSpPr/>
              <p:nvPr/>
            </p:nvSpPr>
            <p:spPr>
              <a:xfrm>
                <a:off x="4250417" y="5813522"/>
                <a:ext cx="219936" cy="351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4290563" y="5923432"/>
                <a:ext cx="139644" cy="13196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</a:t>
                </a:r>
                <a:endPara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>
              <a:off x="2098906" y="4494353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Button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03" name="꺾인 연결선 302"/>
            <p:cNvCxnSpPr>
              <a:stCxn id="147" idx="3"/>
              <a:endCxn id="149" idx="1"/>
            </p:cNvCxnSpPr>
            <p:nvPr/>
          </p:nvCxnSpPr>
          <p:spPr>
            <a:xfrm>
              <a:off x="1712640" y="4674373"/>
              <a:ext cx="386266" cy="4516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7" name="그룹 4096"/>
            <p:cNvGrpSpPr/>
            <p:nvPr/>
          </p:nvGrpSpPr>
          <p:grpSpPr>
            <a:xfrm>
              <a:off x="4250417" y="4498481"/>
              <a:ext cx="219936" cy="351782"/>
              <a:chOff x="4250417" y="4498481"/>
              <a:chExt cx="219936" cy="351782"/>
            </a:xfrm>
          </p:grpSpPr>
          <p:sp>
            <p:nvSpPr>
              <p:cNvPr id="306" name="직사각형 305"/>
              <p:cNvSpPr/>
              <p:nvPr/>
            </p:nvSpPr>
            <p:spPr>
              <a:xfrm>
                <a:off x="4250417" y="4498481"/>
                <a:ext cx="219936" cy="351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타원 306"/>
              <p:cNvSpPr/>
              <p:nvPr/>
            </p:nvSpPr>
            <p:spPr>
              <a:xfrm>
                <a:off x="4290563" y="4608391"/>
                <a:ext cx="139644" cy="13196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B</a:t>
                </a:r>
                <a:endPara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sp>
        <p:nvSpPr>
          <p:cNvPr id="308" name="TextBox 307"/>
          <p:cNvSpPr txBox="1"/>
          <p:nvPr/>
        </p:nvSpPr>
        <p:spPr>
          <a:xfrm>
            <a:off x="4550904" y="4607629"/>
            <a:ext cx="2375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4</a:t>
            </a:r>
            <a:r>
              <a:rPr lang="ko-KR" altLang="en-US" sz="800" dirty="0" smtClean="0"/>
              <a:t>가지 상태 이미지 </a:t>
            </a:r>
            <a:r>
              <a:rPr lang="en-US" altLang="ko-KR" sz="800" dirty="0" smtClean="0"/>
              <a:t>+ </a:t>
            </a:r>
            <a:r>
              <a:rPr lang="ko-KR" altLang="en-US" sz="800" dirty="0" smtClean="0"/>
              <a:t>사운드로 구성된 </a:t>
            </a:r>
            <a:r>
              <a:rPr lang="en-US" altLang="ko-KR" sz="800" dirty="0" smtClean="0"/>
              <a:t>Node</a:t>
            </a:r>
            <a:endParaRPr lang="ko-KR" altLang="en-US" sz="800" dirty="0"/>
          </a:p>
        </p:txBody>
      </p:sp>
      <p:cxnSp>
        <p:nvCxnSpPr>
          <p:cNvPr id="140" name="직선 화살표 연결선 139"/>
          <p:cNvCxnSpPr>
            <a:stCxn id="138" idx="3"/>
            <a:endCxn id="152" idx="1"/>
          </p:cNvCxnSpPr>
          <p:nvPr/>
        </p:nvCxnSpPr>
        <p:spPr>
          <a:xfrm>
            <a:off x="8409384" y="3218244"/>
            <a:ext cx="2160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7401272" y="3068960"/>
            <a:ext cx="2232248" cy="3292947"/>
            <a:chOff x="7401272" y="2748387"/>
            <a:chExt cx="2232248" cy="3452974"/>
          </a:xfrm>
        </p:grpSpPr>
        <p:sp>
          <p:nvSpPr>
            <p:cNvPr id="51" name="직사각형 50"/>
            <p:cNvSpPr/>
            <p:nvPr/>
          </p:nvSpPr>
          <p:spPr>
            <a:xfrm>
              <a:off x="7401272" y="3861048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Scene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401272" y="4674373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Scene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8625408" y="3861048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Start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8625408" y="4266495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End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8625408" y="4674373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Start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625408" y="5077389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Start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8625408" y="5482836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End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8625408" y="5888284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End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직선 화살표 연결선 230"/>
            <p:cNvCxnSpPr>
              <a:stCxn id="51" idx="3"/>
              <a:endCxn id="225" idx="1"/>
            </p:cNvCxnSpPr>
            <p:nvPr/>
          </p:nvCxnSpPr>
          <p:spPr>
            <a:xfrm>
              <a:off x="8409384" y="4017587"/>
              <a:ext cx="216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/>
            <p:cNvCxnSpPr>
              <a:stCxn id="224" idx="3"/>
              <a:endCxn id="227" idx="1"/>
            </p:cNvCxnSpPr>
            <p:nvPr/>
          </p:nvCxnSpPr>
          <p:spPr>
            <a:xfrm>
              <a:off x="8409384" y="4830912"/>
              <a:ext cx="216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꺾인 연결선 236"/>
            <p:cNvCxnSpPr>
              <a:stCxn id="51" idx="3"/>
              <a:endCxn id="226" idx="1"/>
            </p:cNvCxnSpPr>
            <p:nvPr/>
          </p:nvCxnSpPr>
          <p:spPr>
            <a:xfrm>
              <a:off x="8409384" y="4017587"/>
              <a:ext cx="216024" cy="40544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꺾인 연결선 239"/>
            <p:cNvCxnSpPr>
              <a:stCxn id="224" idx="3"/>
              <a:endCxn id="228" idx="1"/>
            </p:cNvCxnSpPr>
            <p:nvPr/>
          </p:nvCxnSpPr>
          <p:spPr>
            <a:xfrm>
              <a:off x="8409384" y="4830912"/>
              <a:ext cx="216024" cy="40301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꺾인 연결선 242"/>
            <p:cNvCxnSpPr>
              <a:stCxn id="224" idx="3"/>
              <a:endCxn id="229" idx="1"/>
            </p:cNvCxnSpPr>
            <p:nvPr/>
          </p:nvCxnSpPr>
          <p:spPr>
            <a:xfrm>
              <a:off x="8409384" y="4830912"/>
              <a:ext cx="216024" cy="8084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꺾인 연결선 247"/>
            <p:cNvCxnSpPr>
              <a:stCxn id="224" idx="3"/>
              <a:endCxn id="230" idx="1"/>
            </p:cNvCxnSpPr>
            <p:nvPr/>
          </p:nvCxnSpPr>
          <p:spPr>
            <a:xfrm>
              <a:off x="8409384" y="4830912"/>
              <a:ext cx="216024" cy="12139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7401272" y="2748387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Public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25408" y="3098989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Stop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8625408" y="3454902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loop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꺾인 연결선 144"/>
            <p:cNvCxnSpPr>
              <a:stCxn id="138" idx="3"/>
              <a:endCxn id="144" idx="1"/>
            </p:cNvCxnSpPr>
            <p:nvPr/>
          </p:nvCxnSpPr>
          <p:spPr>
            <a:xfrm>
              <a:off x="8409384" y="2904926"/>
              <a:ext cx="216024" cy="7065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직사각형 151"/>
            <p:cNvSpPr/>
            <p:nvPr/>
          </p:nvSpPr>
          <p:spPr>
            <a:xfrm>
              <a:off x="8625408" y="2748388"/>
              <a:ext cx="1008112" cy="3130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Go to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6" name="꺾인 연결선 155"/>
          <p:cNvCxnSpPr>
            <a:stCxn id="138" idx="3"/>
            <a:endCxn id="139" idx="1"/>
          </p:cNvCxnSpPr>
          <p:nvPr/>
        </p:nvCxnSpPr>
        <p:spPr>
          <a:xfrm>
            <a:off x="8409384" y="3218244"/>
            <a:ext cx="216024" cy="334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221" idx="3"/>
            <a:endCxn id="138" idx="1"/>
          </p:cNvCxnSpPr>
          <p:nvPr/>
        </p:nvCxnSpPr>
        <p:spPr>
          <a:xfrm flipV="1">
            <a:off x="4470353" y="3218244"/>
            <a:ext cx="2930919" cy="2785936"/>
          </a:xfrm>
          <a:prstGeom prst="bentConnector3">
            <a:avLst>
              <a:gd name="adj1" fmla="val 88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49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4-2. </a:t>
            </a:r>
            <a:r>
              <a:rPr lang="ko-KR" altLang="en-US" sz="9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노드의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구성과 이해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64" name="TextBox 363"/>
          <p:cNvSpPr txBox="1"/>
          <p:nvPr/>
        </p:nvSpPr>
        <p:spPr>
          <a:xfrm>
            <a:off x="425699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592575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Base Node </a:t>
            </a:r>
            <a:r>
              <a:rPr lang="ko-KR" altLang="en-US" sz="800" b="1" dirty="0" smtClean="0"/>
              <a:t>조작</a:t>
            </a:r>
            <a:endParaRPr lang="ko-KR" altLang="en-US" sz="800" b="1" dirty="0"/>
          </a:p>
        </p:txBody>
      </p:sp>
      <p:cxnSp>
        <p:nvCxnSpPr>
          <p:cNvPr id="366" name="직선 연결선 365"/>
          <p:cNvCxnSpPr/>
          <p:nvPr/>
        </p:nvCxnSpPr>
        <p:spPr>
          <a:xfrm>
            <a:off x="462281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525589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기본 리소스를 추가 할 경우 시작 </a:t>
            </a:r>
            <a:r>
              <a:rPr lang="en-US" altLang="ko-KR" sz="800" dirty="0" smtClean="0"/>
              <a:t>– </a:t>
            </a:r>
            <a:r>
              <a:rPr lang="ko-KR" altLang="en-US" sz="800" dirty="0" smtClean="0"/>
              <a:t>끝이 있는 </a:t>
            </a:r>
            <a:r>
              <a:rPr lang="ko-KR" altLang="en-US" sz="800" dirty="0" err="1" smtClean="0"/>
              <a:t>노드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아래와 같이 두 개의 </a:t>
            </a:r>
            <a:r>
              <a:rPr lang="en-US" altLang="ko-KR" sz="800" dirty="0" smtClean="0">
                <a:sym typeface="Wingdings" pitchFamily="2" charset="2"/>
              </a:rPr>
              <a:t>Node</a:t>
            </a:r>
            <a:r>
              <a:rPr lang="ko-KR" altLang="en-US" sz="800" dirty="0" smtClean="0">
                <a:sym typeface="Wingdings" pitchFamily="2" charset="2"/>
              </a:rPr>
              <a:t>가 추가 됨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endParaRPr lang="ko-KR" altLang="en-US" sz="800" dirty="0"/>
          </a:p>
        </p:txBody>
      </p:sp>
      <p:sp>
        <p:nvSpPr>
          <p:cNvPr id="410" name="TextBox 409"/>
          <p:cNvSpPr txBox="1"/>
          <p:nvPr/>
        </p:nvSpPr>
        <p:spPr>
          <a:xfrm>
            <a:off x="2412107" y="1691695"/>
            <a:ext cx="3387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선택 할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선택된 </a:t>
            </a:r>
            <a:r>
              <a:rPr lang="ko-KR" altLang="en-US" sz="800" dirty="0" err="1" smtClean="0"/>
              <a:t>노드가</a:t>
            </a:r>
            <a:r>
              <a:rPr lang="ko-KR" altLang="en-US" sz="800" dirty="0" smtClean="0"/>
              <a:t> 초록색으로 활성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 된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Shift + </a:t>
            </a:r>
            <a:r>
              <a:rPr lang="ko-KR" altLang="en-US" sz="800" dirty="0" smtClean="0"/>
              <a:t>클릭 하면 선택된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해제 할 수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선택되지 않은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Shift +</a:t>
            </a:r>
            <a:r>
              <a:rPr lang="ko-KR" altLang="en-US" sz="800" dirty="0" smtClean="0"/>
              <a:t>클릭 하면 중복하여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선택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i="1" dirty="0" smtClean="0"/>
              <a:t>  </a:t>
            </a:r>
            <a:r>
              <a:rPr lang="en-US" altLang="ko-KR" sz="800" i="1" dirty="0" smtClean="0">
                <a:sym typeface="Wingdings" pitchFamily="2" charset="2"/>
              </a:rPr>
              <a:t> </a:t>
            </a:r>
            <a:r>
              <a:rPr lang="ko-KR" altLang="en-US" sz="800" i="1" dirty="0" smtClean="0">
                <a:sym typeface="Wingdings" pitchFamily="2" charset="2"/>
              </a:rPr>
              <a:t>단</a:t>
            </a:r>
            <a:r>
              <a:rPr lang="en-US" altLang="ko-KR" sz="800" i="1" dirty="0" smtClean="0">
                <a:sym typeface="Wingdings" pitchFamily="2" charset="2"/>
              </a:rPr>
              <a:t>, 2</a:t>
            </a:r>
            <a:r>
              <a:rPr lang="ko-KR" altLang="en-US" sz="800" i="1" dirty="0" smtClean="0">
                <a:sym typeface="Wingdings" pitchFamily="2" charset="2"/>
              </a:rPr>
              <a:t>개 이상의 </a:t>
            </a:r>
            <a:r>
              <a:rPr lang="ko-KR" altLang="en-US" sz="800" i="1" dirty="0" err="1" smtClean="0">
                <a:sym typeface="Wingdings" pitchFamily="2" charset="2"/>
              </a:rPr>
              <a:t>노드를</a:t>
            </a:r>
            <a:r>
              <a:rPr lang="ko-KR" altLang="en-US" sz="800" i="1" dirty="0" smtClean="0">
                <a:sym typeface="Wingdings" pitchFamily="2" charset="2"/>
              </a:rPr>
              <a:t> 선택 할 경우</a:t>
            </a:r>
            <a:r>
              <a:rPr lang="en-US" altLang="ko-KR" sz="800" i="1" dirty="0" smtClean="0">
                <a:sym typeface="Wingdings" pitchFamily="2" charset="2"/>
              </a:rPr>
              <a:t>, Node Parameters </a:t>
            </a:r>
            <a:r>
              <a:rPr lang="ko-KR" altLang="en-US" sz="800" i="1" dirty="0" smtClean="0">
                <a:sym typeface="Wingdings" pitchFamily="2" charset="2"/>
              </a:rPr>
              <a:t>가 공란</a:t>
            </a:r>
            <a:r>
              <a:rPr lang="en-US" altLang="ko-KR" sz="800" i="1" dirty="0" smtClean="0">
                <a:sym typeface="Wingdings" pitchFamily="2" charset="2"/>
              </a:rPr>
              <a:t>.</a:t>
            </a:r>
            <a:br>
              <a:rPr lang="en-US" altLang="ko-KR" sz="800" i="1" dirty="0" smtClean="0">
                <a:sym typeface="Wingdings" pitchFamily="2" charset="2"/>
              </a:rPr>
            </a:br>
            <a:r>
              <a:rPr lang="en-US" altLang="ko-KR" sz="800" i="1" dirty="0" smtClean="0">
                <a:sym typeface="Wingdings" pitchFamily="2" charset="2"/>
              </a:rPr>
              <a:t>   </a:t>
            </a:r>
            <a:r>
              <a:rPr lang="ko-KR" altLang="en-US" sz="800" i="1" dirty="0" smtClean="0">
                <a:sym typeface="Wingdings" pitchFamily="2" charset="2"/>
              </a:rPr>
              <a:t>해당 상태에서는 </a:t>
            </a:r>
            <a:r>
              <a:rPr lang="en-US" altLang="ko-KR" sz="800" i="1" dirty="0" smtClean="0">
                <a:sym typeface="Wingdings" pitchFamily="2" charset="2"/>
              </a:rPr>
              <a:t>Node</a:t>
            </a:r>
            <a:r>
              <a:rPr lang="ko-KR" altLang="en-US" sz="800" i="1" dirty="0" smtClean="0">
                <a:sym typeface="Wingdings" pitchFamily="2" charset="2"/>
              </a:rPr>
              <a:t>의 복제</a:t>
            </a:r>
            <a:r>
              <a:rPr lang="en-US" altLang="ko-KR" sz="800" i="1" dirty="0" smtClean="0">
                <a:sym typeface="Wingdings" pitchFamily="2" charset="2"/>
              </a:rPr>
              <a:t>/</a:t>
            </a:r>
            <a:r>
              <a:rPr lang="ko-KR" altLang="en-US" sz="800" i="1" dirty="0" smtClean="0">
                <a:sym typeface="Wingdings" pitchFamily="2" charset="2"/>
              </a:rPr>
              <a:t>삭제만 가능</a:t>
            </a:r>
            <a:r>
              <a:rPr lang="en-US" altLang="ko-KR" sz="800" i="1" dirty="0" smtClean="0">
                <a:sym typeface="Wingdings" pitchFamily="2" charset="2"/>
              </a:rPr>
              <a:t>. 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grpSp>
        <p:nvGrpSpPr>
          <p:cNvPr id="4115" name="그룹 4114"/>
          <p:cNvGrpSpPr/>
          <p:nvPr/>
        </p:nvGrpSpPr>
        <p:grpSpPr>
          <a:xfrm>
            <a:off x="749835" y="1783350"/>
            <a:ext cx="1371374" cy="463021"/>
            <a:chOff x="7180255" y="3999323"/>
            <a:chExt cx="1657331" cy="559569"/>
          </a:xfrm>
        </p:grpSpPr>
        <p:grpSp>
          <p:nvGrpSpPr>
            <p:cNvPr id="411" name="그룹 410"/>
            <p:cNvGrpSpPr/>
            <p:nvPr/>
          </p:nvGrpSpPr>
          <p:grpSpPr>
            <a:xfrm>
              <a:off x="7180255" y="3999323"/>
              <a:ext cx="1657331" cy="559569"/>
              <a:chOff x="7180255" y="1410286"/>
              <a:chExt cx="2470763" cy="834210"/>
            </a:xfrm>
          </p:grpSpPr>
          <p:sp>
            <p:nvSpPr>
              <p:cNvPr id="412" name="직사각형 411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타원 412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타원 414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17" name="직선 연결선 416"/>
            <p:cNvCxnSpPr>
              <a:stCxn id="416" idx="1"/>
              <a:endCxn id="416" idx="3"/>
            </p:cNvCxnSpPr>
            <p:nvPr/>
          </p:nvCxnSpPr>
          <p:spPr>
            <a:xfrm>
              <a:off x="7530252" y="4279108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TextBox 417"/>
          <p:cNvSpPr txBox="1"/>
          <p:nvPr/>
        </p:nvSpPr>
        <p:spPr>
          <a:xfrm>
            <a:off x="698368" y="29249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err="1" smtClean="0"/>
              <a:t>노드는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Ctrl + </a:t>
            </a:r>
            <a:r>
              <a:rPr lang="ko-KR" altLang="en-US" sz="800" dirty="0" smtClean="0"/>
              <a:t>드래그 </a:t>
            </a:r>
            <a:r>
              <a:rPr lang="en-US" altLang="ko-KR" sz="800" dirty="0" smtClean="0"/>
              <a:t>or C / V</a:t>
            </a:r>
            <a:r>
              <a:rPr lang="ko-KR" altLang="en-US" sz="800" dirty="0" smtClean="0"/>
              <a:t>를 통해서 복사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grpSp>
        <p:nvGrpSpPr>
          <p:cNvPr id="4114" name="그룹 4113"/>
          <p:cNvGrpSpPr/>
          <p:nvPr/>
        </p:nvGrpSpPr>
        <p:grpSpPr>
          <a:xfrm>
            <a:off x="818305" y="3262098"/>
            <a:ext cx="2453265" cy="463021"/>
            <a:chOff x="7180255" y="4982545"/>
            <a:chExt cx="2964816" cy="559569"/>
          </a:xfrm>
        </p:grpSpPr>
        <p:grpSp>
          <p:nvGrpSpPr>
            <p:cNvPr id="419" name="그룹 418"/>
            <p:cNvGrpSpPr/>
            <p:nvPr/>
          </p:nvGrpSpPr>
          <p:grpSpPr>
            <a:xfrm>
              <a:off x="7180255" y="4982545"/>
              <a:ext cx="1657331" cy="559569"/>
              <a:chOff x="7180255" y="1410286"/>
              <a:chExt cx="2470763" cy="834210"/>
            </a:xfrm>
          </p:grpSpPr>
          <p:sp>
            <p:nvSpPr>
              <p:cNvPr id="420" name="직사각형 419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타원 420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타원 422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25" name="직선 연결선 424"/>
            <p:cNvCxnSpPr>
              <a:stCxn id="424" idx="1"/>
              <a:endCxn id="424" idx="3"/>
            </p:cNvCxnSpPr>
            <p:nvPr/>
          </p:nvCxnSpPr>
          <p:spPr>
            <a:xfrm>
              <a:off x="7530252" y="5262330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2" name="그룹 431"/>
            <p:cNvGrpSpPr/>
            <p:nvPr/>
          </p:nvGrpSpPr>
          <p:grpSpPr>
            <a:xfrm>
              <a:off x="8487740" y="4982545"/>
              <a:ext cx="1657331" cy="559569"/>
              <a:chOff x="7180255" y="1410286"/>
              <a:chExt cx="2470763" cy="834210"/>
            </a:xfrm>
          </p:grpSpPr>
          <p:sp>
            <p:nvSpPr>
              <p:cNvPr id="433" name="직사각형 432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타원 433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타원 435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38" name="직선 연결선 437"/>
            <p:cNvCxnSpPr>
              <a:stCxn id="437" idx="1"/>
              <a:endCxn id="437" idx="3"/>
            </p:cNvCxnSpPr>
            <p:nvPr/>
          </p:nvCxnSpPr>
          <p:spPr>
            <a:xfrm>
              <a:off x="8837737" y="5262330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9" name="TextBox 438"/>
          <p:cNvSpPr txBox="1"/>
          <p:nvPr/>
        </p:nvSpPr>
        <p:spPr>
          <a:xfrm>
            <a:off x="3776716" y="29249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마우스 선택 </a:t>
            </a:r>
            <a:r>
              <a:rPr lang="en-US" altLang="ko-KR" sz="800" dirty="0" smtClean="0"/>
              <a:t>&amp; </a:t>
            </a:r>
            <a:r>
              <a:rPr lang="ko-KR" altLang="en-US" sz="800" dirty="0" smtClean="0"/>
              <a:t>드래그를 통하여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의 타임 조절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grpSp>
        <p:nvGrpSpPr>
          <p:cNvPr id="440" name="그룹 439"/>
          <p:cNvGrpSpPr/>
          <p:nvPr/>
        </p:nvGrpSpPr>
        <p:grpSpPr>
          <a:xfrm>
            <a:off x="3896654" y="3262098"/>
            <a:ext cx="2137919" cy="463021"/>
            <a:chOff x="7180259" y="4982545"/>
            <a:chExt cx="2583715" cy="559569"/>
          </a:xfrm>
        </p:grpSpPr>
        <p:grpSp>
          <p:nvGrpSpPr>
            <p:cNvPr id="441" name="그룹 440"/>
            <p:cNvGrpSpPr/>
            <p:nvPr/>
          </p:nvGrpSpPr>
          <p:grpSpPr>
            <a:xfrm>
              <a:off x="7180259" y="4982545"/>
              <a:ext cx="1208248" cy="559569"/>
              <a:chOff x="7180255" y="1410286"/>
              <a:chExt cx="1801265" cy="834210"/>
            </a:xfrm>
          </p:grpSpPr>
          <p:sp>
            <p:nvSpPr>
              <p:cNvPr id="450" name="직사각형 449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타원 450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>
                <a:off x="8459965" y="1410286"/>
                <a:ext cx="521555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타원 452"/>
              <p:cNvSpPr/>
              <p:nvPr/>
            </p:nvSpPr>
            <p:spPr>
              <a:xfrm>
                <a:off x="8555167" y="1670924"/>
                <a:ext cx="331151" cy="312933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>
                <a:off x="7702034" y="1581190"/>
                <a:ext cx="757933" cy="4923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42" name="직선 연결선 441"/>
            <p:cNvCxnSpPr>
              <a:stCxn id="454" idx="1"/>
              <a:endCxn id="454" idx="3"/>
            </p:cNvCxnSpPr>
            <p:nvPr/>
          </p:nvCxnSpPr>
          <p:spPr>
            <a:xfrm>
              <a:off x="7530256" y="5262329"/>
              <a:ext cx="508405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3" name="그룹 442"/>
            <p:cNvGrpSpPr/>
            <p:nvPr/>
          </p:nvGrpSpPr>
          <p:grpSpPr>
            <a:xfrm>
              <a:off x="8388511" y="4982545"/>
              <a:ext cx="1375463" cy="559569"/>
              <a:chOff x="7032321" y="1410286"/>
              <a:chExt cx="2050551" cy="834210"/>
            </a:xfrm>
          </p:grpSpPr>
          <p:sp>
            <p:nvSpPr>
              <p:cNvPr id="447" name="직사각형 446"/>
              <p:cNvSpPr/>
              <p:nvPr/>
            </p:nvSpPr>
            <p:spPr>
              <a:xfrm>
                <a:off x="8561317" y="1410286"/>
                <a:ext cx="521555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타원 447"/>
              <p:cNvSpPr/>
              <p:nvPr/>
            </p:nvSpPr>
            <p:spPr>
              <a:xfrm>
                <a:off x="8656521" y="1670924"/>
                <a:ext cx="331150" cy="312933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>
                <a:off x="7032321" y="1581190"/>
                <a:ext cx="1528998" cy="4923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44" name="직선 연결선 443"/>
            <p:cNvCxnSpPr>
              <a:stCxn id="449" idx="1"/>
              <a:endCxn id="449" idx="3"/>
            </p:cNvCxnSpPr>
            <p:nvPr/>
          </p:nvCxnSpPr>
          <p:spPr>
            <a:xfrm>
              <a:off x="8388512" y="5262329"/>
              <a:ext cx="1025617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5" name="TextBox 454"/>
          <p:cNvSpPr txBox="1"/>
          <p:nvPr/>
        </p:nvSpPr>
        <p:spPr>
          <a:xfrm>
            <a:off x="425888" y="3725119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 smtClean="0"/>
              <a:t> </a:t>
            </a:r>
            <a:r>
              <a:rPr lang="ko-KR" altLang="en-US" sz="800" dirty="0" smtClean="0"/>
              <a:t>복제된 마지막 </a:t>
            </a:r>
            <a:r>
              <a:rPr lang="ko-KR" altLang="en-US" sz="800" dirty="0" err="1" smtClean="0"/>
              <a:t>노드가</a:t>
            </a:r>
            <a:r>
              <a:rPr lang="ko-KR" altLang="en-US" sz="800" dirty="0" smtClean="0"/>
              <a:t> 선택 됨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56" name="TextBox 455"/>
          <p:cNvSpPr txBox="1"/>
          <p:nvPr/>
        </p:nvSpPr>
        <p:spPr>
          <a:xfrm>
            <a:off x="4600452" y="3713224"/>
            <a:ext cx="1432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 smtClean="0"/>
              <a:t>1</a:t>
            </a:r>
            <a:r>
              <a:rPr lang="ko-KR" altLang="en-US" sz="800" dirty="0" smtClean="0"/>
              <a:t>초 단위로 드래그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57" name="TextBox 456"/>
          <p:cNvSpPr txBox="1"/>
          <p:nvPr/>
        </p:nvSpPr>
        <p:spPr>
          <a:xfrm>
            <a:off x="6060435" y="1607370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시작과 끝 </a:t>
            </a:r>
            <a:r>
              <a:rPr lang="ko-KR" altLang="en-US" sz="800" dirty="0" err="1" smtClean="0"/>
              <a:t>노드는</a:t>
            </a:r>
            <a:r>
              <a:rPr lang="ko-KR" altLang="en-US" sz="800" dirty="0" smtClean="0"/>
              <a:t> 삭제 불가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grpSp>
        <p:nvGrpSpPr>
          <p:cNvPr id="458" name="그룹 457"/>
          <p:cNvGrpSpPr/>
          <p:nvPr/>
        </p:nvGrpSpPr>
        <p:grpSpPr>
          <a:xfrm>
            <a:off x="6180373" y="1946936"/>
            <a:ext cx="1371374" cy="463021"/>
            <a:chOff x="7180255" y="3999323"/>
            <a:chExt cx="1657331" cy="559569"/>
          </a:xfrm>
        </p:grpSpPr>
        <p:grpSp>
          <p:nvGrpSpPr>
            <p:cNvPr id="459" name="그룹 458"/>
            <p:cNvGrpSpPr/>
            <p:nvPr/>
          </p:nvGrpSpPr>
          <p:grpSpPr>
            <a:xfrm>
              <a:off x="7180255" y="3999323"/>
              <a:ext cx="1657331" cy="559569"/>
              <a:chOff x="7180255" y="1410286"/>
              <a:chExt cx="2470763" cy="834210"/>
            </a:xfrm>
          </p:grpSpPr>
          <p:sp>
            <p:nvSpPr>
              <p:cNvPr id="461" name="직사각형 460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타원 461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타원 463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60" name="직선 연결선 459"/>
            <p:cNvCxnSpPr>
              <a:stCxn id="465" idx="1"/>
              <a:endCxn id="465" idx="3"/>
            </p:cNvCxnSpPr>
            <p:nvPr/>
          </p:nvCxnSpPr>
          <p:spPr>
            <a:xfrm>
              <a:off x="7530252" y="4279108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TextBox 465"/>
          <p:cNvSpPr txBox="1"/>
          <p:nvPr/>
        </p:nvSpPr>
        <p:spPr>
          <a:xfrm>
            <a:off x="698368" y="4025017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중간 </a:t>
            </a:r>
            <a:r>
              <a:rPr lang="en-US" altLang="ko-KR" sz="800" dirty="0" smtClean="0"/>
              <a:t>“</a:t>
            </a:r>
            <a:r>
              <a:rPr lang="ko-KR" altLang="en-US" sz="800" dirty="0" err="1" smtClean="0"/>
              <a:t>노드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의 삭제는 아래와 같이 작동</a:t>
            </a:r>
            <a:endParaRPr lang="ko-KR" altLang="en-US" sz="800" dirty="0"/>
          </a:p>
        </p:txBody>
      </p:sp>
      <p:grpSp>
        <p:nvGrpSpPr>
          <p:cNvPr id="467" name="그룹 466"/>
          <p:cNvGrpSpPr/>
          <p:nvPr/>
        </p:nvGrpSpPr>
        <p:grpSpPr>
          <a:xfrm>
            <a:off x="818311" y="4362171"/>
            <a:ext cx="2453261" cy="463021"/>
            <a:chOff x="7180263" y="4982545"/>
            <a:chExt cx="2964811" cy="559569"/>
          </a:xfrm>
        </p:grpSpPr>
        <p:grpSp>
          <p:nvGrpSpPr>
            <p:cNvPr id="468" name="그룹 467"/>
            <p:cNvGrpSpPr/>
            <p:nvPr/>
          </p:nvGrpSpPr>
          <p:grpSpPr>
            <a:xfrm>
              <a:off x="7180263" y="4982545"/>
              <a:ext cx="349847" cy="559569"/>
              <a:chOff x="7180255" y="1410286"/>
              <a:chExt cx="521554" cy="834210"/>
            </a:xfrm>
          </p:grpSpPr>
          <p:sp>
            <p:nvSpPr>
              <p:cNvPr id="477" name="직사각형 476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타원 477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0" name="그룹 469"/>
            <p:cNvGrpSpPr/>
            <p:nvPr/>
          </p:nvGrpSpPr>
          <p:grpSpPr>
            <a:xfrm>
              <a:off x="7530253" y="4982545"/>
              <a:ext cx="2614821" cy="559569"/>
              <a:chOff x="5752823" y="1410286"/>
              <a:chExt cx="3898195" cy="834210"/>
            </a:xfrm>
          </p:grpSpPr>
          <p:sp>
            <p:nvSpPr>
              <p:cNvPr id="474" name="직사각형 473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타원 474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>
                <a:off x="5752823" y="1581190"/>
                <a:ext cx="3376641" cy="4923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71" name="직선 연결선 470"/>
            <p:cNvCxnSpPr>
              <a:stCxn id="476" idx="1"/>
              <a:endCxn id="476" idx="3"/>
            </p:cNvCxnSpPr>
            <p:nvPr/>
          </p:nvCxnSpPr>
          <p:spPr>
            <a:xfrm>
              <a:off x="7530252" y="5262329"/>
              <a:ext cx="2264975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2" name="TextBox 481"/>
          <p:cNvSpPr txBox="1"/>
          <p:nvPr/>
        </p:nvSpPr>
        <p:spPr>
          <a:xfrm>
            <a:off x="3845187" y="4025017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중간 </a:t>
            </a:r>
            <a:r>
              <a:rPr lang="ko-KR" altLang="en-US" sz="800" dirty="0" err="1" smtClean="0"/>
              <a:t>노드의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데이터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 삭제는 아래와 같이 작동</a:t>
            </a:r>
            <a:endParaRPr lang="ko-KR" altLang="en-US" sz="800" dirty="0"/>
          </a:p>
        </p:txBody>
      </p:sp>
      <p:grpSp>
        <p:nvGrpSpPr>
          <p:cNvPr id="499" name="그룹 498"/>
          <p:cNvGrpSpPr/>
          <p:nvPr/>
        </p:nvGrpSpPr>
        <p:grpSpPr>
          <a:xfrm>
            <a:off x="3896654" y="4362171"/>
            <a:ext cx="2453265" cy="463021"/>
            <a:chOff x="7180255" y="4982545"/>
            <a:chExt cx="2964816" cy="559569"/>
          </a:xfrm>
        </p:grpSpPr>
        <p:grpSp>
          <p:nvGrpSpPr>
            <p:cNvPr id="500" name="그룹 499"/>
            <p:cNvGrpSpPr/>
            <p:nvPr/>
          </p:nvGrpSpPr>
          <p:grpSpPr>
            <a:xfrm>
              <a:off x="7180255" y="4982545"/>
              <a:ext cx="1657331" cy="559569"/>
              <a:chOff x="7180255" y="1410286"/>
              <a:chExt cx="2470763" cy="834210"/>
            </a:xfrm>
          </p:grpSpPr>
          <p:sp>
            <p:nvSpPr>
              <p:cNvPr id="509" name="직사각형 508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타원 509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타원 511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1" name="직선 연결선 500"/>
            <p:cNvCxnSpPr>
              <a:stCxn id="513" idx="1"/>
              <a:endCxn id="513" idx="3"/>
            </p:cNvCxnSpPr>
            <p:nvPr/>
          </p:nvCxnSpPr>
          <p:spPr>
            <a:xfrm>
              <a:off x="7530252" y="5262330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2" name="그룹 501"/>
            <p:cNvGrpSpPr/>
            <p:nvPr/>
          </p:nvGrpSpPr>
          <p:grpSpPr>
            <a:xfrm>
              <a:off x="8487740" y="4982545"/>
              <a:ext cx="1657331" cy="559569"/>
              <a:chOff x="7180255" y="1410286"/>
              <a:chExt cx="2470763" cy="834210"/>
            </a:xfrm>
          </p:grpSpPr>
          <p:sp>
            <p:nvSpPr>
              <p:cNvPr id="504" name="직사각형 503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타원 504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타원 506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3" name="직선 연결선 502"/>
            <p:cNvCxnSpPr>
              <a:stCxn id="508" idx="1"/>
              <a:endCxn id="508" idx="3"/>
            </p:cNvCxnSpPr>
            <p:nvPr/>
          </p:nvCxnSpPr>
          <p:spPr>
            <a:xfrm>
              <a:off x="8837737" y="5262330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4" name="TextBox 513"/>
          <p:cNvSpPr txBox="1"/>
          <p:nvPr/>
        </p:nvSpPr>
        <p:spPr>
          <a:xfrm>
            <a:off x="3512840" y="4871092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 smtClean="0"/>
              <a:t>실선은 해당 구간 이미지 및 사운드가 출력되지 않음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15" name="TextBox 514"/>
          <p:cNvSpPr txBox="1"/>
          <p:nvPr/>
        </p:nvSpPr>
        <p:spPr>
          <a:xfrm>
            <a:off x="790268" y="5373216"/>
            <a:ext cx="424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하나의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기본 </a:t>
            </a:r>
            <a:r>
              <a:rPr lang="en-US" altLang="ko-KR" sz="800" dirty="0" smtClean="0"/>
              <a:t>Node”</a:t>
            </a:r>
            <a:r>
              <a:rPr lang="ko-KR" altLang="en-US" sz="800" dirty="0" smtClean="0"/>
              <a:t>에 두 개 이상의 데이터가 들어가지 않도록 함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16" name="TextBox 515"/>
          <p:cNvSpPr txBox="1"/>
          <p:nvPr/>
        </p:nvSpPr>
        <p:spPr>
          <a:xfrm>
            <a:off x="790268" y="5650215"/>
            <a:ext cx="424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rgbClr val="FF0000"/>
                </a:solidFill>
              </a:rPr>
              <a:t>다른 </a:t>
            </a:r>
            <a:r>
              <a:rPr lang="en-US" altLang="ko-KR" sz="800" dirty="0" smtClean="0">
                <a:solidFill>
                  <a:srgbClr val="FF0000"/>
                </a:solidFill>
              </a:rPr>
              <a:t>Node</a:t>
            </a:r>
            <a:r>
              <a:rPr lang="ko-KR" altLang="en-US" sz="800" dirty="0" smtClean="0">
                <a:solidFill>
                  <a:srgbClr val="FF0000"/>
                </a:solidFill>
              </a:rPr>
              <a:t>들의 내용은 세부 기획에서 다루도록 함</a:t>
            </a:r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90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90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4-3.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버튼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Node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생성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08" name="직사각형 10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12" name="직사각형 11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이등변 삼각형 11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15" name="직사각형 11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이등변 삼각형 11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18" name="직사각형 1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22" name="직사각형 12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이등변 삼각형 1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4" name="직사각형 123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26" name="직사각형 12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이등변 삼각형 12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29" name="직사각형 1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이등변 삼각형 1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131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33" name="직사각형 13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36" name="직사각형 13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이등변 삼각형 13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41" name="직사각형 14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3" name="직사각형 142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45" name="직사각형 14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이등변 삼각형 14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51" name="직사각형 150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54" name="직사각형 15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이등변 삼각형 15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1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2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63" name="그룹 162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64" name="직사각형 1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직선 연결선 16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8" name="직사각형 197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00" name="직사각형 19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2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3" name="직사각형 20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06" name="직사각형 205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양쪽 모서리가 잘린 사각형 20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0" name="양쪽 모서리가 잘린 사각형 209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1" name="이등변 삼각형 210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2" name="이등변 삼각형 211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13" name="그룹 212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14" name="직사각형 21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이등변 삼각형 21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6" name="직사각형 215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8" name="직사각형 2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이등변 삼각형 2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21" name="직선 연결선 22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2" name="직선 연결선 251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직사각형 252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55" name="TextBox 254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58" name="직선 연결선 257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/>
          <p:cNvCxnSpPr>
            <a:stCxn id="259" idx="0"/>
            <a:endCxn id="259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양쪽 모서리가 잘린 사각형 260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62" name="그룹 261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63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덧셈 기호 264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6" name="덧셈 기호 265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67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9" name="TextBox 268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1.jpg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pic>
        <p:nvPicPr>
          <p:cNvPr id="270" name="Picture 2" descr="http://cfile9.uf.tistory.com/image/115FA6374D07BFD911FAA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96" y="1617424"/>
            <a:ext cx="3122044" cy="2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533237" y="1539312"/>
            <a:ext cx="1203530" cy="2506807"/>
            <a:chOff x="5533237" y="1539312"/>
            <a:chExt cx="1203530" cy="2506807"/>
          </a:xfrm>
        </p:grpSpPr>
        <p:sp>
          <p:nvSpPr>
            <p:cNvPr id="256" name="TextBox 255"/>
            <p:cNvSpPr txBox="1"/>
            <p:nvPr/>
          </p:nvSpPr>
          <p:spPr>
            <a:xfrm>
              <a:off x="5545898" y="2125606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효과 </a:t>
              </a:r>
              <a:r>
                <a:rPr lang="en-US" altLang="ko-KR" sz="500" b="1" dirty="0" smtClean="0"/>
                <a:t>1</a:t>
              </a:r>
              <a:endParaRPr lang="ko-KR" altLang="en-US" sz="500" b="1" dirty="0"/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623622" y="2022169"/>
              <a:ext cx="1113145" cy="3963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5545898" y="1539312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이름</a:t>
              </a:r>
              <a:endParaRPr lang="ko-KR" altLang="en-US" sz="500" b="1" dirty="0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623622" y="1673866"/>
              <a:ext cx="111314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545898" y="1871697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크기 조정</a:t>
              </a:r>
              <a:endParaRPr lang="ko-KR" altLang="en-US" sz="500" b="1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5543919" y="2558389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회전</a:t>
              </a:r>
              <a:endParaRPr lang="ko-KR" altLang="en-US" sz="500" b="1" dirty="0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543356" y="2921213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반전</a:t>
              </a:r>
              <a:endParaRPr lang="ko-KR" altLang="en-US" sz="500" b="1" dirty="0"/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5624325" y="2040974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높이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5624325" y="2249230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너비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279" name="직사각형 278"/>
            <p:cNvSpPr/>
            <p:nvPr/>
          </p:nvSpPr>
          <p:spPr>
            <a:xfrm>
              <a:off x="5906965" y="207488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>
              <a:off x="5906965" y="2283138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6632170" y="2074882"/>
              <a:ext cx="69819" cy="101460"/>
              <a:chOff x="6848281" y="2120017"/>
              <a:chExt cx="84017" cy="121634"/>
            </a:xfrm>
          </p:grpSpPr>
          <p:sp>
            <p:nvSpPr>
              <p:cNvPr id="282" name="직사각형 281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4" name="이등변 삼각형 283"/>
            <p:cNvSpPr/>
            <p:nvPr/>
          </p:nvSpPr>
          <p:spPr>
            <a:xfrm>
              <a:off x="6642916" y="2080578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5" name="이등변 삼각형 284"/>
            <p:cNvSpPr/>
            <p:nvPr/>
          </p:nvSpPr>
          <p:spPr>
            <a:xfrm flipV="1">
              <a:off x="6642916" y="2135919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286" name="그룹 285"/>
            <p:cNvGrpSpPr/>
            <p:nvPr/>
          </p:nvGrpSpPr>
          <p:grpSpPr>
            <a:xfrm>
              <a:off x="6632170" y="2282676"/>
              <a:ext cx="69819" cy="101460"/>
              <a:chOff x="6848281" y="2120017"/>
              <a:chExt cx="84017" cy="121634"/>
            </a:xfrm>
          </p:grpSpPr>
          <p:sp>
            <p:nvSpPr>
              <p:cNvPr id="287" name="직사각형 286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9" name="이등변 삼각형 288"/>
            <p:cNvSpPr/>
            <p:nvPr/>
          </p:nvSpPr>
          <p:spPr>
            <a:xfrm>
              <a:off x="6642916" y="2288372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0" name="이등변 삼각형 289"/>
            <p:cNvSpPr/>
            <p:nvPr/>
          </p:nvSpPr>
          <p:spPr>
            <a:xfrm flipV="1">
              <a:off x="6642916" y="234371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291" name="그룹 290"/>
            <p:cNvGrpSpPr/>
            <p:nvPr/>
          </p:nvGrpSpPr>
          <p:grpSpPr>
            <a:xfrm>
              <a:off x="6459061" y="2710992"/>
              <a:ext cx="249334" cy="110774"/>
              <a:chOff x="6396549" y="2819500"/>
              <a:chExt cx="535750" cy="238025"/>
            </a:xfrm>
          </p:grpSpPr>
          <p:pic>
            <p:nvPicPr>
              <p:cNvPr id="292" name="Picture 5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8" t="1" r="4262" b="7445"/>
              <a:stretch/>
            </p:blipFill>
            <p:spPr bwMode="auto">
              <a:xfrm>
                <a:off x="6396549" y="2819500"/>
                <a:ext cx="242375" cy="23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3" name="Picture 5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8" t="1" r="4262" b="7445"/>
              <a:stretch/>
            </p:blipFill>
            <p:spPr bwMode="auto">
              <a:xfrm flipH="1">
                <a:off x="6689924" y="2819500"/>
                <a:ext cx="242375" cy="23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94" name="직사각형 293"/>
            <p:cNvSpPr/>
            <p:nvPr/>
          </p:nvSpPr>
          <p:spPr>
            <a:xfrm>
              <a:off x="5821579" y="2715649"/>
              <a:ext cx="55729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295" name="그룹 294"/>
            <p:cNvGrpSpPr/>
            <p:nvPr/>
          </p:nvGrpSpPr>
          <p:grpSpPr>
            <a:xfrm>
              <a:off x="6309055" y="2715187"/>
              <a:ext cx="69819" cy="101460"/>
              <a:chOff x="6848281" y="2120017"/>
              <a:chExt cx="84017" cy="121634"/>
            </a:xfrm>
          </p:grpSpPr>
          <p:sp>
            <p:nvSpPr>
              <p:cNvPr id="296" name="직사각형 295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8" name="이등변 삼각형 297"/>
            <p:cNvSpPr/>
            <p:nvPr/>
          </p:nvSpPr>
          <p:spPr>
            <a:xfrm>
              <a:off x="6319801" y="272088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9" name="이등변 삼각형 298"/>
            <p:cNvSpPr/>
            <p:nvPr/>
          </p:nvSpPr>
          <p:spPr>
            <a:xfrm flipV="1">
              <a:off x="6319801" y="2776224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5641557" y="2681278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Z : </a:t>
              </a:r>
              <a:endParaRPr lang="ko-KR" altLang="en-US" sz="500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5543356" y="3324960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효과</a:t>
              </a:r>
              <a:endParaRPr lang="ko-KR" altLang="en-US" sz="500" b="1" dirty="0"/>
            </a:p>
          </p:txBody>
        </p:sp>
        <p:sp>
          <p:nvSpPr>
            <p:cNvPr id="302" name="직사각형 301"/>
            <p:cNvSpPr/>
            <p:nvPr/>
          </p:nvSpPr>
          <p:spPr>
            <a:xfrm>
              <a:off x="5623622" y="3462329"/>
              <a:ext cx="1113145" cy="3963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5641557" y="3476453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시작 </a:t>
              </a:r>
              <a:r>
                <a:rPr lang="en-US" altLang="ko-KR" sz="500" dirty="0" smtClean="0"/>
                <a:t>:</a:t>
              </a:r>
              <a:endParaRPr lang="ko-KR" altLang="en-US" sz="500" dirty="0"/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5641557" y="3663267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종료 </a:t>
              </a:r>
              <a:r>
                <a:rPr lang="en-US" altLang="ko-KR" sz="500" dirty="0"/>
                <a:t>:</a:t>
              </a:r>
              <a:endParaRPr lang="ko-KR" altLang="en-US" sz="500" dirty="0"/>
            </a:p>
          </p:txBody>
        </p:sp>
        <p:sp>
          <p:nvSpPr>
            <p:cNvPr id="305" name="직사각형 304"/>
            <p:cNvSpPr/>
            <p:nvPr/>
          </p:nvSpPr>
          <p:spPr>
            <a:xfrm>
              <a:off x="5946826" y="3510361"/>
              <a:ext cx="55729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2.0 </a:t>
              </a:r>
              <a:r>
                <a:rPr lang="ko-KR" altLang="en-US" sz="500" dirty="0" smtClean="0">
                  <a:solidFill>
                    <a:schemeClr val="tx1"/>
                  </a:solidFill>
                </a:rPr>
                <a:t>초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grpSp>
          <p:nvGrpSpPr>
            <p:cNvPr id="306" name="그룹 305"/>
            <p:cNvGrpSpPr/>
            <p:nvPr/>
          </p:nvGrpSpPr>
          <p:grpSpPr>
            <a:xfrm>
              <a:off x="6434302" y="3509899"/>
              <a:ext cx="69819" cy="101460"/>
              <a:chOff x="6848281" y="2120017"/>
              <a:chExt cx="84017" cy="121634"/>
            </a:xfrm>
          </p:grpSpPr>
          <p:sp>
            <p:nvSpPr>
              <p:cNvPr id="307" name="직사각형 306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9" name="이등변 삼각형 308"/>
            <p:cNvSpPr/>
            <p:nvPr/>
          </p:nvSpPr>
          <p:spPr>
            <a:xfrm>
              <a:off x="6445048" y="351559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0" name="이등변 삼각형 309"/>
            <p:cNvSpPr/>
            <p:nvPr/>
          </p:nvSpPr>
          <p:spPr>
            <a:xfrm flipV="1">
              <a:off x="6445048" y="3570936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>
              <a:off x="5946826" y="3697175"/>
              <a:ext cx="55729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smtClean="0">
                  <a:solidFill>
                    <a:schemeClr val="tx1"/>
                  </a:solidFill>
                </a:rPr>
                <a:t>2.0 </a:t>
              </a:r>
              <a:r>
                <a:rPr lang="ko-KR" altLang="en-US" sz="500" dirty="0" smtClean="0">
                  <a:solidFill>
                    <a:schemeClr val="tx1"/>
                  </a:solidFill>
                </a:rPr>
                <a:t>초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grpSp>
          <p:nvGrpSpPr>
            <p:cNvPr id="312" name="그룹 311"/>
            <p:cNvGrpSpPr/>
            <p:nvPr/>
          </p:nvGrpSpPr>
          <p:grpSpPr>
            <a:xfrm>
              <a:off x="6434302" y="3696713"/>
              <a:ext cx="69819" cy="101460"/>
              <a:chOff x="6848281" y="2120017"/>
              <a:chExt cx="84017" cy="121634"/>
            </a:xfrm>
          </p:grpSpPr>
          <p:sp>
            <p:nvSpPr>
              <p:cNvPr id="313" name="직사각형 312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5" name="이등변 삼각형 314"/>
            <p:cNvSpPr/>
            <p:nvPr/>
          </p:nvSpPr>
          <p:spPr>
            <a:xfrm>
              <a:off x="6445048" y="3702409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6" name="이등변 삼각형 315"/>
            <p:cNvSpPr/>
            <p:nvPr/>
          </p:nvSpPr>
          <p:spPr>
            <a:xfrm flipV="1">
              <a:off x="6445048" y="3757750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6569544" y="3515595"/>
              <a:ext cx="95219" cy="96226"/>
            </a:xfrm>
            <a:prstGeom prst="roundRect">
              <a:avLst/>
            </a:prstGeom>
            <a:blipFill>
              <a:blip r:embed="rId13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8" name="모서리가 둥근 직사각형 317"/>
            <p:cNvSpPr/>
            <p:nvPr/>
          </p:nvSpPr>
          <p:spPr>
            <a:xfrm>
              <a:off x="6569544" y="3702409"/>
              <a:ext cx="95219" cy="96226"/>
            </a:xfrm>
            <a:prstGeom prst="roundRect">
              <a:avLst/>
            </a:prstGeom>
            <a:blipFill>
              <a:blip r:embed="rId13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818284" y="2681278"/>
              <a:ext cx="48619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0</a:t>
              </a:r>
              <a:r>
                <a:rPr lang="ko-KR" altLang="en-US" sz="500" dirty="0" smtClean="0"/>
                <a:t>˚</a:t>
              </a:r>
              <a:endParaRPr lang="ko-KR" altLang="en-US" sz="500" dirty="0"/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5906964" y="2040974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125 Pixel</a:t>
              </a:r>
              <a:endParaRPr lang="ko-KR" altLang="en-US" sz="500" dirty="0"/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5906964" y="2244496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255 Pixel</a:t>
              </a:r>
              <a:endParaRPr lang="ko-KR" altLang="en-US" sz="500" dirty="0"/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5548119" y="1640708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err="1" smtClean="0"/>
                <a:t>StartButton</a:t>
              </a:r>
              <a:endParaRPr lang="ko-KR" altLang="en-US" sz="500" dirty="0"/>
            </a:p>
          </p:txBody>
        </p:sp>
        <p:sp>
          <p:nvSpPr>
            <p:cNvPr id="323" name="모서리가 둥근 직사각형 322"/>
            <p:cNvSpPr/>
            <p:nvPr/>
          </p:nvSpPr>
          <p:spPr>
            <a:xfrm>
              <a:off x="5674058" y="3061515"/>
              <a:ext cx="147522" cy="149080"/>
            </a:xfrm>
            <a:prstGeom prst="roundRect">
              <a:avLst/>
            </a:prstGeom>
            <a:blipFill>
              <a:blip r:embed="rId14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4" name="모서리가 둥근 직사각형 323"/>
            <p:cNvSpPr/>
            <p:nvPr/>
          </p:nvSpPr>
          <p:spPr>
            <a:xfrm>
              <a:off x="5851569" y="3061515"/>
              <a:ext cx="147522" cy="149080"/>
            </a:xfrm>
            <a:prstGeom prst="roundRect">
              <a:avLst/>
            </a:prstGeom>
            <a:blipFill>
              <a:blip r:embed="rId15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325" name="Picture 12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379"/>
            <a:stretch/>
          </p:blipFill>
          <p:spPr bwMode="auto">
            <a:xfrm>
              <a:off x="5533237" y="3933679"/>
              <a:ext cx="724694" cy="112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6" name="그룹 325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327" name="한쪽 모서리가 잘린 사각형 326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49" name="직사각형 348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배경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351" name="직사각형 350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52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3" name="직선 연결선 352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그룹 353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355" name="직사각형 35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6" name="타원 35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2" name="그룹 361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63" name="직사각형 36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8" name="타원 36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9" name="그룹 368"/>
          <p:cNvGrpSpPr/>
          <p:nvPr/>
        </p:nvGrpSpPr>
        <p:grpSpPr>
          <a:xfrm>
            <a:off x="1172897" y="4362506"/>
            <a:ext cx="65084" cy="104100"/>
            <a:chOff x="336266" y="4404658"/>
            <a:chExt cx="72008" cy="121879"/>
          </a:xfrm>
        </p:grpSpPr>
        <p:sp>
          <p:nvSpPr>
            <p:cNvPr id="370" name="직사각형 36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1" name="타원 37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2" name="직사각형 371"/>
          <p:cNvSpPr/>
          <p:nvPr/>
        </p:nvSpPr>
        <p:spPr>
          <a:xfrm>
            <a:off x="1121413" y="4379080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3" name="직사각형 372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4" name="직선 연결선 373"/>
          <p:cNvCxnSpPr/>
          <p:nvPr/>
        </p:nvCxnSpPr>
        <p:spPr>
          <a:xfrm>
            <a:off x="1118997" y="4413002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5555043" y="4502224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StartButton.jpg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pic>
        <p:nvPicPr>
          <p:cNvPr id="377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78" y="2594236"/>
            <a:ext cx="933991" cy="91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" name="그룹 377"/>
          <p:cNvGrpSpPr/>
          <p:nvPr/>
        </p:nvGrpSpPr>
        <p:grpSpPr>
          <a:xfrm>
            <a:off x="3265644" y="2575546"/>
            <a:ext cx="1001555" cy="956074"/>
            <a:chOff x="1838855" y="2202484"/>
            <a:chExt cx="2206350" cy="1199010"/>
          </a:xfrm>
        </p:grpSpPr>
        <p:sp>
          <p:nvSpPr>
            <p:cNvPr id="379" name="직사각형 378"/>
            <p:cNvSpPr/>
            <p:nvPr/>
          </p:nvSpPr>
          <p:spPr>
            <a:xfrm>
              <a:off x="3901985" y="3282603"/>
              <a:ext cx="143220" cy="118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1838855" y="2202484"/>
              <a:ext cx="2206350" cy="1199010"/>
              <a:chOff x="1838855" y="2202484"/>
              <a:chExt cx="2206350" cy="1199010"/>
            </a:xfrm>
          </p:grpSpPr>
          <p:sp>
            <p:nvSpPr>
              <p:cNvPr id="381" name="직사각형 380"/>
              <p:cNvSpPr/>
              <p:nvPr/>
            </p:nvSpPr>
            <p:spPr>
              <a:xfrm>
                <a:off x="183885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390198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1838855" y="32826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295877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2958775" y="3282606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>
                <a:off x="1838855" y="26731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>
                <a:off x="3901985" y="26731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8" name="직선 연결선 387"/>
              <p:cNvCxnSpPr>
                <a:stCxn id="381" idx="3"/>
                <a:endCxn id="384" idx="1"/>
              </p:cNvCxnSpPr>
              <p:nvPr/>
            </p:nvCxnSpPr>
            <p:spPr>
              <a:xfrm>
                <a:off x="1982075" y="2261928"/>
                <a:ext cx="9767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/>
              <p:cNvCxnSpPr>
                <a:stCxn id="382" idx="1"/>
                <a:endCxn id="384" idx="3"/>
              </p:cNvCxnSpPr>
              <p:nvPr/>
            </p:nvCxnSpPr>
            <p:spPr>
              <a:xfrm flipH="1">
                <a:off x="3101996" y="2261928"/>
                <a:ext cx="79998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/>
              <p:cNvCxnSpPr>
                <a:stCxn id="382" idx="2"/>
                <a:endCxn id="387" idx="0"/>
              </p:cNvCxnSpPr>
              <p:nvPr/>
            </p:nvCxnSpPr>
            <p:spPr>
              <a:xfrm>
                <a:off x="3973596" y="2321372"/>
                <a:ext cx="0" cy="3517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/>
              <p:cNvCxnSpPr>
                <a:stCxn id="387" idx="2"/>
                <a:endCxn id="379" idx="0"/>
              </p:cNvCxnSpPr>
              <p:nvPr/>
            </p:nvCxnSpPr>
            <p:spPr>
              <a:xfrm>
                <a:off x="3973596" y="2791993"/>
                <a:ext cx="0" cy="49061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/>
              <p:cNvCxnSpPr>
                <a:stCxn id="379" idx="1"/>
                <a:endCxn id="385" idx="3"/>
              </p:cNvCxnSpPr>
              <p:nvPr/>
            </p:nvCxnSpPr>
            <p:spPr>
              <a:xfrm flipH="1">
                <a:off x="3101996" y="3342047"/>
                <a:ext cx="799989" cy="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 392"/>
              <p:cNvCxnSpPr>
                <a:stCxn id="385" idx="1"/>
                <a:endCxn id="383" idx="3"/>
              </p:cNvCxnSpPr>
              <p:nvPr/>
            </p:nvCxnSpPr>
            <p:spPr>
              <a:xfrm flipH="1" flipV="1">
                <a:off x="1982075" y="3342049"/>
                <a:ext cx="976700" cy="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 393"/>
              <p:cNvCxnSpPr>
                <a:stCxn id="386" idx="2"/>
                <a:endCxn id="383" idx="0"/>
              </p:cNvCxnSpPr>
              <p:nvPr/>
            </p:nvCxnSpPr>
            <p:spPr>
              <a:xfrm>
                <a:off x="1910466" y="2791993"/>
                <a:ext cx="0" cy="490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 394"/>
              <p:cNvCxnSpPr>
                <a:stCxn id="381" idx="2"/>
                <a:endCxn id="386" idx="0"/>
              </p:cNvCxnSpPr>
              <p:nvPr/>
            </p:nvCxnSpPr>
            <p:spPr>
              <a:xfrm>
                <a:off x="1910466" y="2321372"/>
                <a:ext cx="0" cy="3517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6" name="직사각형 42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428" name="직사각형 42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29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0" name="직선 연결선 42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그룹 430"/>
          <p:cNvGrpSpPr/>
          <p:nvPr/>
        </p:nvGrpSpPr>
        <p:grpSpPr>
          <a:xfrm>
            <a:off x="1053885" y="4467667"/>
            <a:ext cx="65084" cy="104100"/>
            <a:chOff x="336266" y="4404658"/>
            <a:chExt cx="72008" cy="121879"/>
          </a:xfrm>
        </p:grpSpPr>
        <p:sp>
          <p:nvSpPr>
            <p:cNvPr id="445" name="직사각형 44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6" name="타원 44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9" name="그룹 468"/>
          <p:cNvGrpSpPr/>
          <p:nvPr/>
        </p:nvGrpSpPr>
        <p:grpSpPr>
          <a:xfrm>
            <a:off x="1172897" y="4467667"/>
            <a:ext cx="65084" cy="104100"/>
            <a:chOff x="336266" y="4404658"/>
            <a:chExt cx="72008" cy="121879"/>
          </a:xfrm>
        </p:grpSpPr>
        <p:sp>
          <p:nvSpPr>
            <p:cNvPr id="472" name="직사각형 4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3" name="타원 4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9" name="직사각형 478"/>
          <p:cNvSpPr/>
          <p:nvPr/>
        </p:nvSpPr>
        <p:spPr>
          <a:xfrm>
            <a:off x="1121413" y="4484241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80" name="직선 연결선 479"/>
          <p:cNvCxnSpPr/>
          <p:nvPr/>
        </p:nvCxnSpPr>
        <p:spPr>
          <a:xfrm>
            <a:off x="1118997" y="4518163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직선 화살표 연결선 480"/>
          <p:cNvCxnSpPr/>
          <p:nvPr/>
        </p:nvCxnSpPr>
        <p:spPr>
          <a:xfrm flipH="1" flipV="1">
            <a:off x="4344221" y="3462329"/>
            <a:ext cx="1329837" cy="108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잘못된 예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84" name="직선 연결선 483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TextBox 484"/>
          <p:cNvSpPr txBox="1"/>
          <p:nvPr/>
        </p:nvSpPr>
        <p:spPr>
          <a:xfrm>
            <a:off x="7060318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앞서 </a:t>
            </a:r>
            <a:r>
              <a:rPr lang="en-US" altLang="ko-KR" sz="800" dirty="0" smtClean="0"/>
              <a:t>Base Node </a:t>
            </a:r>
            <a:r>
              <a:rPr lang="ko-KR" altLang="en-US" sz="800" dirty="0" smtClean="0"/>
              <a:t>외의 경우에는 별도의 처리 과정 필요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Base Node</a:t>
            </a:r>
            <a:r>
              <a:rPr lang="ko-KR" altLang="en-US" sz="800" dirty="0" smtClean="0"/>
              <a:t>와 같이 추가 할 경우 왼쪽과 같이 적용 됨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86" name="TextBox 485"/>
          <p:cNvSpPr txBox="1"/>
          <p:nvPr/>
        </p:nvSpPr>
        <p:spPr>
          <a:xfrm>
            <a:off x="7128480" y="182287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올바른 공정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87" name="직선 연결선 486"/>
          <p:cNvCxnSpPr/>
          <p:nvPr/>
        </p:nvCxnSpPr>
        <p:spPr>
          <a:xfrm>
            <a:off x="6998186" y="1992958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직사각형 487"/>
          <p:cNvSpPr/>
          <p:nvPr/>
        </p:nvSpPr>
        <p:spPr>
          <a:xfrm>
            <a:off x="7060318" y="213285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Resource </a:t>
            </a:r>
            <a:r>
              <a:rPr lang="ko-KR" altLang="en-US" sz="800" dirty="0" smtClean="0">
                <a:solidFill>
                  <a:schemeClr val="tx1"/>
                </a:solidFill>
              </a:rPr>
              <a:t>폴더 생성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9" name="직사각형 488"/>
          <p:cNvSpPr/>
          <p:nvPr/>
        </p:nvSpPr>
        <p:spPr>
          <a:xfrm>
            <a:off x="7060318" y="259160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마우스 오른쪽 클릭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0" name="직선 화살표 연결선 489"/>
          <p:cNvCxnSpPr>
            <a:stCxn id="488" idx="2"/>
            <a:endCxn id="489" idx="0"/>
          </p:cNvCxnSpPr>
          <p:nvPr/>
        </p:nvCxnSpPr>
        <p:spPr>
          <a:xfrm>
            <a:off x="7948952" y="238153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직사각형 490"/>
          <p:cNvSpPr/>
          <p:nvPr/>
        </p:nvSpPr>
        <p:spPr>
          <a:xfrm>
            <a:off x="7060318" y="305035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Set Node </a:t>
            </a:r>
            <a:r>
              <a:rPr lang="en-US" altLang="ko-KR" sz="800" dirty="0" smtClean="0">
                <a:solidFill>
                  <a:schemeClr val="tx1"/>
                </a:solidFill>
                <a:sym typeface="Wingdings" pitchFamily="2" charset="2"/>
              </a:rPr>
              <a:t> Button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2" name="직선 화살표 연결선 491"/>
          <p:cNvCxnSpPr>
            <a:stCxn id="489" idx="2"/>
            <a:endCxn id="491" idx="0"/>
          </p:cNvCxnSpPr>
          <p:nvPr/>
        </p:nvCxnSpPr>
        <p:spPr>
          <a:xfrm>
            <a:off x="7948952" y="284028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직사각형 492"/>
          <p:cNvSpPr/>
          <p:nvPr/>
        </p:nvSpPr>
        <p:spPr>
          <a:xfrm>
            <a:off x="7060318" y="350910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Resource Management (Viewer)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4" name="직선 화살표 연결선 493"/>
          <p:cNvCxnSpPr>
            <a:stCxn id="491" idx="2"/>
            <a:endCxn id="493" idx="0"/>
          </p:cNvCxnSpPr>
          <p:nvPr/>
        </p:nvCxnSpPr>
        <p:spPr>
          <a:xfrm>
            <a:off x="7948952" y="329903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5" name="직사각형 494"/>
          <p:cNvSpPr/>
          <p:nvPr/>
        </p:nvSpPr>
        <p:spPr>
          <a:xfrm>
            <a:off x="7060318" y="396785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Image </a:t>
            </a:r>
            <a:r>
              <a:rPr lang="ko-KR" altLang="en-US" sz="800" dirty="0" smtClean="0">
                <a:solidFill>
                  <a:schemeClr val="tx1"/>
                </a:solidFill>
              </a:rPr>
              <a:t>추가 및 </a:t>
            </a:r>
            <a:r>
              <a:rPr lang="en-US" altLang="ko-KR" sz="800" dirty="0" smtClean="0">
                <a:solidFill>
                  <a:schemeClr val="tx1"/>
                </a:solidFill>
              </a:rPr>
              <a:t>Parameter </a:t>
            </a:r>
            <a:r>
              <a:rPr lang="ko-KR" altLang="en-US" sz="800" dirty="0" smtClean="0">
                <a:solidFill>
                  <a:schemeClr val="tx1"/>
                </a:solidFill>
              </a:rPr>
              <a:t>설정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6" name="직선 화살표 연결선 495"/>
          <p:cNvCxnSpPr>
            <a:stCxn id="493" idx="2"/>
            <a:endCxn id="495" idx="0"/>
          </p:cNvCxnSpPr>
          <p:nvPr/>
        </p:nvCxnSpPr>
        <p:spPr>
          <a:xfrm>
            <a:off x="7948952" y="375778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직사각형 496"/>
          <p:cNvSpPr/>
          <p:nvPr/>
        </p:nvSpPr>
        <p:spPr>
          <a:xfrm>
            <a:off x="7060318" y="442660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Sound </a:t>
            </a:r>
            <a:r>
              <a:rPr lang="ko-KR" altLang="en-US" sz="800" dirty="0" smtClean="0">
                <a:solidFill>
                  <a:schemeClr val="tx1"/>
                </a:solidFill>
              </a:rPr>
              <a:t>추가 및 </a:t>
            </a:r>
            <a:r>
              <a:rPr lang="en-US" altLang="ko-KR" sz="800" dirty="0" smtClean="0">
                <a:solidFill>
                  <a:schemeClr val="tx1"/>
                </a:solidFill>
              </a:rPr>
              <a:t>Parameter </a:t>
            </a:r>
            <a:r>
              <a:rPr lang="ko-KR" altLang="en-US" sz="800" dirty="0" smtClean="0">
                <a:solidFill>
                  <a:schemeClr val="tx1"/>
                </a:solidFill>
              </a:rPr>
              <a:t>설정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8" name="직사각형 497"/>
          <p:cNvSpPr/>
          <p:nvPr/>
        </p:nvSpPr>
        <p:spPr>
          <a:xfrm>
            <a:off x="7060318" y="4885358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Main View </a:t>
            </a:r>
            <a:r>
              <a:rPr lang="ko-KR" altLang="en-US" sz="800" dirty="0" smtClean="0">
                <a:solidFill>
                  <a:schemeClr val="tx1"/>
                </a:solidFill>
              </a:rPr>
              <a:t>에 드래그</a:t>
            </a:r>
            <a:r>
              <a:rPr lang="en-US" altLang="ko-KR" sz="800" dirty="0" smtClean="0">
                <a:solidFill>
                  <a:schemeClr val="tx1"/>
                </a:solidFill>
              </a:rPr>
              <a:t>&amp;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드롭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17" name="직선 화살표 연결선 516"/>
          <p:cNvCxnSpPr>
            <a:stCxn id="495" idx="2"/>
            <a:endCxn id="497" idx="0"/>
          </p:cNvCxnSpPr>
          <p:nvPr/>
        </p:nvCxnSpPr>
        <p:spPr>
          <a:xfrm>
            <a:off x="7948952" y="421653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직선 화살표 연결선 517"/>
          <p:cNvCxnSpPr>
            <a:stCxn id="497" idx="2"/>
            <a:endCxn id="498" idx="0"/>
          </p:cNvCxnSpPr>
          <p:nvPr/>
        </p:nvCxnSpPr>
        <p:spPr>
          <a:xfrm>
            <a:off x="7948952" y="4675285"/>
            <a:ext cx="0" cy="21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1" name="직사각형 330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Image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3009187" y="252015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6916079" y="82367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0" y="6159500"/>
            <a:ext cx="9788525" cy="88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0" y="1196975"/>
            <a:ext cx="9906000" cy="63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300" y="517525"/>
            <a:ext cx="495300" cy="685800"/>
          </a:xfrm>
          <a:prstGeom prst="rect">
            <a:avLst/>
          </a:prstGeom>
          <a:solidFill>
            <a:srgbClr val="000000">
              <a:alpha val="9882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endParaRPr lang="ko-KR" altLang="ko-KR" sz="110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95300" y="1203325"/>
            <a:ext cx="495300" cy="51212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74663" y="669925"/>
            <a:ext cx="28067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410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C</a:t>
            </a:r>
            <a:r>
              <a:rPr lang="en-US" altLang="ko-KR" sz="2700">
                <a:latin typeface="휴먼엑스포" pitchFamily="18" charset="-127"/>
                <a:ea typeface="휴먼엑스포" pitchFamily="18" charset="-127"/>
              </a:rPr>
              <a:t>ontents . . .</a:t>
            </a: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9164638" y="404813"/>
            <a:ext cx="0" cy="6048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1981200" y="1431925"/>
            <a:ext cx="0" cy="4968875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3810000" y="1752600"/>
            <a:ext cx="4014788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1130300" y="1563688"/>
            <a:ext cx="7797800" cy="36512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endParaRPr lang="ko-KR" altLang="ko-KR" sz="110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1314450" y="1295400"/>
            <a:ext cx="538163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01 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2057400" y="1295400"/>
            <a:ext cx="50958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ko-KR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개요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2038350" y="1600200"/>
            <a:ext cx="2476500" cy="65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1. Tool Outline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개발 목표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/>
            </a:r>
            <a:b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</a:b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상용화 모델</a:t>
            </a:r>
            <a:endParaRPr lang="en-US" altLang="ko-KR" sz="800" dirty="0" smtClean="0"/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7981950" y="1600200"/>
            <a:ext cx="742950" cy="27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4</a:t>
            </a:r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7981950" y="1295400"/>
            <a:ext cx="9191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3</a:t>
            </a:r>
            <a:endParaRPr lang="en-US" altLang="ko-KR" sz="1200" b="1" dirty="0">
              <a:effectLst>
                <a:outerShdw blurRad="38100" dist="38100" dir="2700000" algn="tl">
                  <a:srgbClr val="C0C0C0"/>
                </a:outerShdw>
              </a:effectLst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2" name="Rectangle 27"/>
          <p:cNvSpPr>
            <a:spLocks noChangeArrowheads="1"/>
          </p:cNvSpPr>
          <p:nvPr/>
        </p:nvSpPr>
        <p:spPr bwMode="auto">
          <a:xfrm>
            <a:off x="1123801" y="3600603"/>
            <a:ext cx="7797800" cy="36512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endParaRPr lang="ko-KR" altLang="ko-KR" sz="110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1307951" y="3332315"/>
            <a:ext cx="593062" cy="35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02 </a:t>
            </a:r>
            <a:endParaRPr lang="en-US" altLang="ko-KR" sz="1600" b="1" dirty="0">
              <a:effectLst>
                <a:outerShdw blurRad="38100" dist="38100" dir="2700000" algn="tl">
                  <a:srgbClr val="C0C0C0"/>
                </a:outerShdw>
              </a:effectLst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2050901" y="3332315"/>
            <a:ext cx="1330443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Tool </a:t>
            </a:r>
            <a:r>
              <a:rPr lang="ko-KR" altLang="en-US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사용 </a:t>
            </a:r>
            <a:r>
              <a:rPr lang="en-US" altLang="ko-KR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Flow</a:t>
            </a:r>
            <a:endParaRPr lang="ko-KR" altLang="en-US" sz="1200" b="1" dirty="0">
              <a:effectLst>
                <a:outerShdw blurRad="38100" dist="38100" dir="2700000" algn="tl">
                  <a:srgbClr val="C0C0C0"/>
                </a:outerShdw>
              </a:effectLst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7975451" y="3332315"/>
            <a:ext cx="9191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5</a:t>
            </a:r>
            <a:endParaRPr lang="en-US" altLang="ko-KR" sz="1200" b="1" dirty="0">
              <a:effectLst>
                <a:outerShdw blurRad="38100" dist="38100" dir="2700000" algn="tl">
                  <a:srgbClr val="C0C0C0"/>
                </a:outerShdw>
              </a:effectLst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3224808" y="3764363"/>
            <a:ext cx="4599655" cy="7581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2038025" y="3619544"/>
            <a:ext cx="247650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구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UI Icon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재활용</a:t>
            </a:r>
            <a:endParaRPr lang="en-US" altLang="ko-KR" sz="8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" name="Text Box 34"/>
          <p:cNvSpPr txBox="1">
            <a:spLocks noChangeArrowheads="1"/>
          </p:cNvSpPr>
          <p:nvPr/>
        </p:nvSpPr>
        <p:spPr bwMode="auto">
          <a:xfrm>
            <a:off x="7981625" y="3619544"/>
            <a:ext cx="74295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6</a:t>
            </a: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440832" y="3908379"/>
            <a:ext cx="4392268" cy="15965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7990262" y="3771944"/>
            <a:ext cx="74295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7</a:t>
            </a: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7990262" y="3924344"/>
            <a:ext cx="74295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8</a:t>
            </a:r>
          </a:p>
        </p:txBody>
      </p:sp>
      <p:sp>
        <p:nvSpPr>
          <p:cNvPr id="33" name="Line 17"/>
          <p:cNvSpPr>
            <a:spLocks noChangeShapeType="1"/>
          </p:cNvSpPr>
          <p:nvPr/>
        </p:nvSpPr>
        <p:spPr bwMode="auto">
          <a:xfrm>
            <a:off x="3810000" y="1906423"/>
            <a:ext cx="4014788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>
            <a:off x="3810000" y="2132856"/>
            <a:ext cx="4014788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목차는 마지막에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…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7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4-3.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버튼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Node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생성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08" name="직사각형 10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12" name="직사각형 11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이등변 삼각형 11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15" name="직사각형 11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이등변 삼각형 11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18" name="직사각형 1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22" name="직사각형 12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이등변 삼각형 1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4" name="직사각형 123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26" name="직사각형 12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이등변 삼각형 12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29" name="직사각형 1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이등변 삼각형 1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131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33" name="직사각형 13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36" name="직사각형 13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이등변 삼각형 13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41" name="직사각형 14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3" name="직사각형 142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45" name="직사각형 14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이등변 삼각형 14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51" name="직사각형 150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54" name="직사각형 15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이등변 삼각형 15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1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2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63" name="그룹 162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64" name="직사각형 1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직선 연결선 16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0" name="직사각형 19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06" name="직사각형 205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양쪽 모서리가 잘린 사각형 20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0" name="양쪽 모서리가 잘린 사각형 209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1" name="이등변 삼각형 210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2" name="이등변 삼각형 211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13" name="그룹 212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14" name="직사각형 21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이등변 삼각형 21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6" name="직사각형 215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8" name="직사각형 2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이등변 삼각형 2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0" name="직사각형 219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Button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21" name="직선 연결선 22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2" name="직선 연결선 251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직사각형 252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55" name="TextBox 254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545898" y="202672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57" name="직사각형 256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58" name="직선 연결선 257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/>
          <p:cNvCxnSpPr>
            <a:stCxn id="259" idx="0"/>
            <a:endCxn id="259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양쪽 모서리가 잘린 사각형 260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62" name="그룹 261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63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덧셈 기호 264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6" name="덧셈 기호 265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67" name="Picture 7" descr="https://cdn4.iconfinder.com/data/icons/simplicio/128x128/file_delete.pn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9" name="TextBox 268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1.jpg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271" name="직사각형 270"/>
          <p:cNvSpPr/>
          <p:nvPr/>
        </p:nvSpPr>
        <p:spPr>
          <a:xfrm>
            <a:off x="5623622" y="1923288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73" name="직사각형 272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5545898" y="177281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275" name="TextBox 274"/>
          <p:cNvSpPr txBox="1"/>
          <p:nvPr/>
        </p:nvSpPr>
        <p:spPr>
          <a:xfrm>
            <a:off x="5543919" y="24208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분할</a:t>
            </a:r>
            <a:endParaRPr lang="ko-KR" altLang="en-US" sz="500" b="1" dirty="0"/>
          </a:p>
        </p:txBody>
      </p:sp>
      <p:sp>
        <p:nvSpPr>
          <p:cNvPr id="276" name="TextBox 275"/>
          <p:cNvSpPr txBox="1"/>
          <p:nvPr/>
        </p:nvSpPr>
        <p:spPr>
          <a:xfrm>
            <a:off x="5543356" y="306811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버튼 순서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5624325" y="1942093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78" name="TextBox 277"/>
          <p:cNvSpPr txBox="1"/>
          <p:nvPr/>
        </p:nvSpPr>
        <p:spPr>
          <a:xfrm>
            <a:off x="5624325" y="2150349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79" name="직사각형 278"/>
          <p:cNvSpPr/>
          <p:nvPr/>
        </p:nvSpPr>
        <p:spPr>
          <a:xfrm>
            <a:off x="5906965" y="1976001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5906965" y="2184257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81" name="그룹 280"/>
          <p:cNvGrpSpPr/>
          <p:nvPr/>
        </p:nvGrpSpPr>
        <p:grpSpPr>
          <a:xfrm>
            <a:off x="6632170" y="1976001"/>
            <a:ext cx="69819" cy="101460"/>
            <a:chOff x="6848281" y="2120017"/>
            <a:chExt cx="84017" cy="121634"/>
          </a:xfrm>
        </p:grpSpPr>
        <p:sp>
          <p:nvSpPr>
            <p:cNvPr id="282" name="직사각형 28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4" name="이등변 삼각형 283"/>
          <p:cNvSpPr/>
          <p:nvPr/>
        </p:nvSpPr>
        <p:spPr>
          <a:xfrm>
            <a:off x="6642916" y="198169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5" name="이등변 삼각형 284"/>
          <p:cNvSpPr/>
          <p:nvPr/>
        </p:nvSpPr>
        <p:spPr>
          <a:xfrm flipV="1">
            <a:off x="6642916" y="203703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86" name="그룹 285"/>
          <p:cNvGrpSpPr/>
          <p:nvPr/>
        </p:nvGrpSpPr>
        <p:grpSpPr>
          <a:xfrm>
            <a:off x="6632170" y="2183795"/>
            <a:ext cx="69819" cy="101460"/>
            <a:chOff x="6848281" y="2120017"/>
            <a:chExt cx="84017" cy="121634"/>
          </a:xfrm>
        </p:grpSpPr>
        <p:sp>
          <p:nvSpPr>
            <p:cNvPr id="287" name="직사각형 28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9" name="이등변 삼각형 288"/>
          <p:cNvSpPr/>
          <p:nvPr/>
        </p:nvSpPr>
        <p:spPr>
          <a:xfrm>
            <a:off x="6642916" y="2189491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0" name="이등변 삼각형 289"/>
          <p:cNvSpPr/>
          <p:nvPr/>
        </p:nvSpPr>
        <p:spPr>
          <a:xfrm flipV="1">
            <a:off x="6642916" y="224483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5906964" y="1942093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906964" y="2145615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22" name="TextBox 321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cxnSp>
        <p:nvCxnSpPr>
          <p:cNvPr id="353" name="직선 연결선 352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그룹 356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6" name="TextBox 375"/>
          <p:cNvSpPr txBox="1"/>
          <p:nvPr/>
        </p:nvSpPr>
        <p:spPr>
          <a:xfrm>
            <a:off x="5555043" y="4502224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err="1" smtClean="0"/>
              <a:t>StartButton.tga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330" name="직사각형 329"/>
          <p:cNvSpPr/>
          <p:nvPr/>
        </p:nvSpPr>
        <p:spPr>
          <a:xfrm>
            <a:off x="5551478" y="4850919"/>
            <a:ext cx="1223514" cy="111181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5514777" y="4818489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Start Button </a:t>
            </a:r>
            <a:endParaRPr lang="ko-KR" altLang="en-US" sz="500" b="1" dirty="0"/>
          </a:p>
        </p:txBody>
      </p:sp>
      <p:pic>
        <p:nvPicPr>
          <p:cNvPr id="33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58" y="2265343"/>
            <a:ext cx="933991" cy="91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440658" y="2265343"/>
            <a:ext cx="931192" cy="882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55043" y="461964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err="1" smtClean="0"/>
              <a:t>Over.Wav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334" name="TextBox 333"/>
          <p:cNvSpPr txBox="1"/>
          <p:nvPr/>
        </p:nvSpPr>
        <p:spPr>
          <a:xfrm>
            <a:off x="5555043" y="471808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Click.wav</a:t>
            </a:r>
            <a:endParaRPr lang="ko-KR" altLang="en-US" sz="500" dirty="0"/>
          </a:p>
        </p:txBody>
      </p:sp>
      <p:sp>
        <p:nvSpPr>
          <p:cNvPr id="3" name="직사각형 2"/>
          <p:cNvSpPr/>
          <p:nvPr/>
        </p:nvSpPr>
        <p:spPr>
          <a:xfrm>
            <a:off x="4810923" y="2846301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6" name="직사각형 335"/>
          <p:cNvSpPr/>
          <p:nvPr/>
        </p:nvSpPr>
        <p:spPr>
          <a:xfrm>
            <a:off x="4817351" y="3498505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4459" y="2713783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Click Sound</a:t>
            </a:r>
            <a:endParaRPr lang="ko-KR" altLang="en-US" sz="500" dirty="0"/>
          </a:p>
        </p:txBody>
      </p:sp>
      <p:sp>
        <p:nvSpPr>
          <p:cNvPr id="337" name="TextBox 336"/>
          <p:cNvSpPr txBox="1"/>
          <p:nvPr/>
        </p:nvSpPr>
        <p:spPr>
          <a:xfrm>
            <a:off x="4664968" y="3365987"/>
            <a:ext cx="8680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Mouse Over Sound</a:t>
            </a:r>
            <a:endParaRPr lang="ko-KR" altLang="en-US" sz="500" dirty="0"/>
          </a:p>
        </p:txBody>
      </p:sp>
      <p:sp>
        <p:nvSpPr>
          <p:cNvPr id="338" name="직사각형 337"/>
          <p:cNvSpPr/>
          <p:nvPr/>
        </p:nvSpPr>
        <p:spPr>
          <a:xfrm>
            <a:off x="5623622" y="2555738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4" name="직사각형 293"/>
          <p:cNvSpPr/>
          <p:nvPr/>
        </p:nvSpPr>
        <p:spPr>
          <a:xfrm>
            <a:off x="5821579" y="2578148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5" name="그룹 294"/>
          <p:cNvGrpSpPr/>
          <p:nvPr/>
        </p:nvGrpSpPr>
        <p:grpSpPr>
          <a:xfrm>
            <a:off x="6309055" y="2577686"/>
            <a:ext cx="69819" cy="101460"/>
            <a:chOff x="6848281" y="2120017"/>
            <a:chExt cx="84017" cy="121634"/>
          </a:xfrm>
        </p:grpSpPr>
        <p:sp>
          <p:nvSpPr>
            <p:cNvPr id="296" name="직사각형 295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8" name="이등변 삼각형 297"/>
          <p:cNvSpPr/>
          <p:nvPr/>
        </p:nvSpPr>
        <p:spPr>
          <a:xfrm>
            <a:off x="6319801" y="258338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9" name="이등변 삼각형 298"/>
          <p:cNvSpPr/>
          <p:nvPr/>
        </p:nvSpPr>
        <p:spPr>
          <a:xfrm flipV="1">
            <a:off x="6319801" y="263872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5601072" y="25437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319" name="TextBox 318"/>
          <p:cNvSpPr txBox="1"/>
          <p:nvPr/>
        </p:nvSpPr>
        <p:spPr>
          <a:xfrm>
            <a:off x="5818284" y="2543777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4</a:t>
            </a:r>
            <a:endParaRPr lang="ko-KR" altLang="en-US" sz="500" dirty="0"/>
          </a:p>
        </p:txBody>
      </p:sp>
      <p:sp>
        <p:nvSpPr>
          <p:cNvPr id="339" name="TextBox 338"/>
          <p:cNvSpPr txBox="1"/>
          <p:nvPr/>
        </p:nvSpPr>
        <p:spPr>
          <a:xfrm>
            <a:off x="5601072" y="271076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5601072" y="283170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6" name="타원 5"/>
          <p:cNvSpPr/>
          <p:nvPr/>
        </p:nvSpPr>
        <p:spPr>
          <a:xfrm>
            <a:off x="5964828" y="2761255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1" name="타원 340"/>
          <p:cNvSpPr/>
          <p:nvPr/>
        </p:nvSpPr>
        <p:spPr>
          <a:xfrm>
            <a:off x="5964828" y="2882200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타원 341"/>
          <p:cNvSpPr/>
          <p:nvPr/>
        </p:nvSpPr>
        <p:spPr>
          <a:xfrm>
            <a:off x="5976114" y="2773009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079356" y="271076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408" name="직사각형 407"/>
          <p:cNvSpPr/>
          <p:nvPr/>
        </p:nvSpPr>
        <p:spPr>
          <a:xfrm>
            <a:off x="5623622" y="3197490"/>
            <a:ext cx="1113145" cy="59155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5601072" y="3196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1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601072" y="333261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2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601072" y="3468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3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5601072" y="36039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4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791463" y="3199881"/>
            <a:ext cx="817721" cy="169277"/>
            <a:chOff x="5884268" y="3372083"/>
            <a:chExt cx="817721" cy="169277"/>
          </a:xfrm>
        </p:grpSpPr>
        <p:sp>
          <p:nvSpPr>
            <p:cNvPr id="348" name="직사각형 347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6" name="이등변 삼각형 365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Disable</a:t>
              </a:r>
              <a:endParaRPr lang="ko-KR" altLang="en-US" sz="5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91463" y="3332778"/>
            <a:ext cx="817721" cy="169277"/>
            <a:chOff x="5884268" y="3498504"/>
            <a:chExt cx="817721" cy="169277"/>
          </a:xfrm>
        </p:grpSpPr>
        <p:sp>
          <p:nvSpPr>
            <p:cNvPr id="396" name="직사각형 395"/>
            <p:cNvSpPr/>
            <p:nvPr/>
          </p:nvSpPr>
          <p:spPr>
            <a:xfrm>
              <a:off x="5906965" y="353581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7" name="직사각형 396"/>
            <p:cNvSpPr/>
            <p:nvPr/>
          </p:nvSpPr>
          <p:spPr>
            <a:xfrm>
              <a:off x="6583324" y="3535812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8" name="이등변 삼각형 397"/>
            <p:cNvSpPr/>
            <p:nvPr/>
          </p:nvSpPr>
          <p:spPr>
            <a:xfrm flipV="1">
              <a:off x="6595596" y="3553994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5884268" y="3498504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Default</a:t>
              </a:r>
              <a:endParaRPr lang="ko-KR" altLang="en-US" sz="5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91463" y="3465675"/>
            <a:ext cx="817721" cy="169277"/>
            <a:chOff x="5884268" y="3653195"/>
            <a:chExt cx="817721" cy="169277"/>
          </a:xfrm>
        </p:grpSpPr>
        <p:sp>
          <p:nvSpPr>
            <p:cNvPr id="400" name="직사각형 399"/>
            <p:cNvSpPr/>
            <p:nvPr/>
          </p:nvSpPr>
          <p:spPr>
            <a:xfrm>
              <a:off x="5906965" y="369050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6583324" y="369050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2" name="이등변 삼각형 401"/>
            <p:cNvSpPr/>
            <p:nvPr/>
          </p:nvSpPr>
          <p:spPr>
            <a:xfrm flipV="1">
              <a:off x="6595596" y="370868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5884268" y="365319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Up</a:t>
              </a:r>
              <a:endParaRPr lang="ko-KR" altLang="en-US" sz="5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791463" y="3598573"/>
            <a:ext cx="817721" cy="169277"/>
            <a:chOff x="5884268" y="3770775"/>
            <a:chExt cx="817721" cy="169277"/>
          </a:xfrm>
        </p:grpSpPr>
        <p:sp>
          <p:nvSpPr>
            <p:cNvPr id="404" name="직사각형 403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6" name="이등변 삼각형 405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Down</a:t>
              </a:r>
              <a:endParaRPr lang="ko-KR" altLang="en-US" sz="5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875452" y="2284046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sp>
        <p:nvSpPr>
          <p:cNvPr id="409" name="직사각형 408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0" name="직사각형 409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371961" y="4464645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2" name="직사각형 411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3" name="이등변 삼각형 412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14" name="그룹 413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415" name="직선 연결선 414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연결선 415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7" name="그룹 416"/>
          <p:cNvGrpSpPr/>
          <p:nvPr/>
        </p:nvGrpSpPr>
        <p:grpSpPr>
          <a:xfrm>
            <a:off x="426693" y="4475196"/>
            <a:ext cx="54000" cy="46800"/>
            <a:chOff x="418877" y="5254351"/>
            <a:chExt cx="54000" cy="46800"/>
          </a:xfrm>
        </p:grpSpPr>
        <p:cxnSp>
          <p:nvCxnSpPr>
            <p:cNvPr id="418" name="직선 연결선 417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직선 연결선 418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0" name="직사각형 419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1" name="직사각형 420"/>
          <p:cNvSpPr/>
          <p:nvPr/>
        </p:nvSpPr>
        <p:spPr>
          <a:xfrm>
            <a:off x="493265" y="449481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22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3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5" name="TextBox 424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Start Button</a:t>
            </a:r>
            <a:endParaRPr lang="ko-KR" altLang="en-US" sz="500" dirty="0"/>
          </a:p>
        </p:txBody>
      </p:sp>
      <p:sp>
        <p:nvSpPr>
          <p:cNvPr id="432" name="TextBox 431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433" name="TextBox 432"/>
          <p:cNvSpPr txBox="1"/>
          <p:nvPr/>
        </p:nvSpPr>
        <p:spPr>
          <a:xfrm>
            <a:off x="629846" y="4432115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Over.wav</a:t>
            </a:r>
            <a:endParaRPr lang="ko-KR" altLang="en-US" sz="500" dirty="0"/>
          </a:p>
        </p:txBody>
      </p:sp>
      <p:sp>
        <p:nvSpPr>
          <p:cNvPr id="434" name="직사각형 433"/>
          <p:cNvSpPr/>
          <p:nvPr/>
        </p:nvSpPr>
        <p:spPr>
          <a:xfrm>
            <a:off x="371961" y="457157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35" name="그룹 434"/>
          <p:cNvGrpSpPr/>
          <p:nvPr/>
        </p:nvGrpSpPr>
        <p:grpSpPr>
          <a:xfrm>
            <a:off x="426693" y="4582130"/>
            <a:ext cx="54000" cy="46800"/>
            <a:chOff x="418877" y="5254351"/>
            <a:chExt cx="54000" cy="46800"/>
          </a:xfrm>
        </p:grpSpPr>
        <p:cxnSp>
          <p:nvCxnSpPr>
            <p:cNvPr id="436" name="직선 연결선 435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연결선 436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8" name="직사각형 437"/>
          <p:cNvSpPr/>
          <p:nvPr/>
        </p:nvSpPr>
        <p:spPr>
          <a:xfrm>
            <a:off x="493265" y="46017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629846" y="4539049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Click.wav</a:t>
            </a:r>
            <a:endParaRPr lang="ko-KR" altLang="en-US" sz="500" dirty="0"/>
          </a:p>
        </p:txBody>
      </p:sp>
      <p:sp>
        <p:nvSpPr>
          <p:cNvPr id="441" name="Sound"/>
          <p:cNvSpPr>
            <a:spLocks noEditPoints="1" noChangeArrowheads="1"/>
          </p:cNvSpPr>
          <p:nvPr/>
        </p:nvSpPr>
        <p:spPr bwMode="auto">
          <a:xfrm>
            <a:off x="502790" y="4505520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2" name="Sound"/>
          <p:cNvSpPr>
            <a:spLocks noEditPoints="1" noChangeArrowheads="1"/>
          </p:cNvSpPr>
          <p:nvPr/>
        </p:nvSpPr>
        <p:spPr bwMode="auto">
          <a:xfrm>
            <a:off x="502790" y="4610278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3" name="그룹 442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444" name="직사각형 44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7" name="타원 44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그룹 447"/>
          <p:cNvGrpSpPr/>
          <p:nvPr/>
        </p:nvGrpSpPr>
        <p:grpSpPr>
          <a:xfrm>
            <a:off x="1172897" y="4362506"/>
            <a:ext cx="65084" cy="104100"/>
            <a:chOff x="336266" y="4404658"/>
            <a:chExt cx="72008" cy="121879"/>
          </a:xfrm>
        </p:grpSpPr>
        <p:sp>
          <p:nvSpPr>
            <p:cNvPr id="449" name="직사각형 4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0" name="타원 4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1" name="직사각형 450"/>
          <p:cNvSpPr/>
          <p:nvPr/>
        </p:nvSpPr>
        <p:spPr>
          <a:xfrm>
            <a:off x="1121413" y="4379080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52" name="직선 연결선 451"/>
          <p:cNvCxnSpPr/>
          <p:nvPr/>
        </p:nvCxnSpPr>
        <p:spPr>
          <a:xfrm>
            <a:off x="1118997" y="4413002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5" name="그룹 454"/>
          <p:cNvGrpSpPr/>
          <p:nvPr/>
        </p:nvGrpSpPr>
        <p:grpSpPr>
          <a:xfrm>
            <a:off x="1053885" y="4467281"/>
            <a:ext cx="65084" cy="104100"/>
            <a:chOff x="336266" y="4404658"/>
            <a:chExt cx="72008" cy="121879"/>
          </a:xfrm>
        </p:grpSpPr>
        <p:sp>
          <p:nvSpPr>
            <p:cNvPr id="456" name="직사각형 45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7" name="타원 45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8" name="그룹 457"/>
          <p:cNvGrpSpPr/>
          <p:nvPr/>
        </p:nvGrpSpPr>
        <p:grpSpPr>
          <a:xfrm>
            <a:off x="1172897" y="4467281"/>
            <a:ext cx="65084" cy="104100"/>
            <a:chOff x="336266" y="4404658"/>
            <a:chExt cx="72008" cy="121879"/>
          </a:xfrm>
        </p:grpSpPr>
        <p:sp>
          <p:nvSpPr>
            <p:cNvPr id="459" name="직사각형 45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0" name="타원 45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1" name="직사각형 460"/>
          <p:cNvSpPr/>
          <p:nvPr/>
        </p:nvSpPr>
        <p:spPr>
          <a:xfrm>
            <a:off x="1121413" y="4483855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62" name="직선 연결선 461"/>
          <p:cNvCxnSpPr/>
          <p:nvPr/>
        </p:nvCxnSpPr>
        <p:spPr>
          <a:xfrm>
            <a:off x="1118997" y="4517777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3" name="그룹 462"/>
          <p:cNvGrpSpPr/>
          <p:nvPr/>
        </p:nvGrpSpPr>
        <p:grpSpPr>
          <a:xfrm>
            <a:off x="1053885" y="4574437"/>
            <a:ext cx="65084" cy="104100"/>
            <a:chOff x="336266" y="4404658"/>
            <a:chExt cx="72008" cy="121879"/>
          </a:xfrm>
        </p:grpSpPr>
        <p:sp>
          <p:nvSpPr>
            <p:cNvPr id="464" name="직사각형 4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5" name="타원 4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6" name="그룹 465"/>
          <p:cNvGrpSpPr/>
          <p:nvPr/>
        </p:nvGrpSpPr>
        <p:grpSpPr>
          <a:xfrm>
            <a:off x="1172897" y="4574437"/>
            <a:ext cx="65084" cy="104100"/>
            <a:chOff x="336266" y="4404658"/>
            <a:chExt cx="72008" cy="121879"/>
          </a:xfrm>
        </p:grpSpPr>
        <p:sp>
          <p:nvSpPr>
            <p:cNvPr id="467" name="직사각형 46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8" name="타원 46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0" name="직사각형 469"/>
          <p:cNvSpPr/>
          <p:nvPr/>
        </p:nvSpPr>
        <p:spPr>
          <a:xfrm>
            <a:off x="1121413" y="4591011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71" name="직선 연결선 470"/>
          <p:cNvCxnSpPr/>
          <p:nvPr/>
        </p:nvCxnSpPr>
        <p:spPr>
          <a:xfrm>
            <a:off x="1118997" y="4624933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Sound"/>
          <p:cNvSpPr>
            <a:spLocks noEditPoints="1" noChangeArrowheads="1"/>
          </p:cNvSpPr>
          <p:nvPr/>
        </p:nvSpPr>
        <p:spPr bwMode="auto">
          <a:xfrm>
            <a:off x="4852070" y="2879898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5" name="Sound"/>
          <p:cNvSpPr>
            <a:spLocks noEditPoints="1" noChangeArrowheads="1"/>
          </p:cNvSpPr>
          <p:nvPr/>
        </p:nvSpPr>
        <p:spPr bwMode="auto">
          <a:xfrm>
            <a:off x="4852070" y="3513155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6" name="TextBox 475"/>
          <p:cNvSpPr txBox="1"/>
          <p:nvPr/>
        </p:nvSpPr>
        <p:spPr>
          <a:xfrm>
            <a:off x="4744459" y="3190377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err="1" smtClean="0"/>
              <a:t>Click.Wav</a:t>
            </a:r>
            <a:endParaRPr lang="ko-KR" altLang="en-US" sz="500" dirty="0"/>
          </a:p>
        </p:txBody>
      </p:sp>
      <p:sp>
        <p:nvSpPr>
          <p:cNvPr id="477" name="TextBox 476"/>
          <p:cNvSpPr txBox="1"/>
          <p:nvPr/>
        </p:nvSpPr>
        <p:spPr>
          <a:xfrm>
            <a:off x="4744459" y="3842489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Over.wav</a:t>
            </a:r>
            <a:endParaRPr lang="ko-KR" altLang="en-US" sz="500" dirty="0"/>
          </a:p>
        </p:txBody>
      </p:sp>
      <p:sp>
        <p:nvSpPr>
          <p:cNvPr id="478" name="TextBox 477"/>
          <p:cNvSpPr txBox="1"/>
          <p:nvPr/>
        </p:nvSpPr>
        <p:spPr>
          <a:xfrm>
            <a:off x="7128480" y="893480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Button :: Resource Management</a:t>
            </a:r>
            <a:endParaRPr lang="ko-KR" altLang="en-US" sz="800" b="1" dirty="0"/>
          </a:p>
        </p:txBody>
      </p:sp>
      <p:cxnSp>
        <p:nvCxnSpPr>
          <p:cNvPr id="482" name="직선 연결선 481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TextBox 498"/>
          <p:cNvSpPr txBox="1"/>
          <p:nvPr/>
        </p:nvSpPr>
        <p:spPr>
          <a:xfrm>
            <a:off x="7060318" y="10641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모든 버튼은 왼쪽 창과 같은 설정 창을 가짐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3447173" y="3138486"/>
            <a:ext cx="2297915" cy="143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화살표 연결선 499"/>
          <p:cNvCxnSpPr/>
          <p:nvPr/>
        </p:nvCxnSpPr>
        <p:spPr>
          <a:xfrm flipH="1" flipV="1">
            <a:off x="5304892" y="3952578"/>
            <a:ext cx="656220" cy="73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/>
          <p:cNvCxnSpPr>
            <a:endCxn id="3" idx="3"/>
          </p:cNvCxnSpPr>
          <p:nvPr/>
        </p:nvCxnSpPr>
        <p:spPr>
          <a:xfrm flipH="1" flipV="1">
            <a:off x="5359764" y="3085631"/>
            <a:ext cx="850145" cy="171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TextBox 501"/>
          <p:cNvSpPr txBox="1"/>
          <p:nvPr/>
        </p:nvSpPr>
        <p:spPr>
          <a:xfrm>
            <a:off x="7128480" y="1568161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데이터 연결</a:t>
            </a:r>
            <a:endParaRPr lang="ko-KR" altLang="en-US" sz="800" b="1" dirty="0"/>
          </a:p>
        </p:txBody>
      </p:sp>
      <p:cxnSp>
        <p:nvCxnSpPr>
          <p:cNvPr id="503" name="직선 연결선 502"/>
          <p:cNvCxnSpPr/>
          <p:nvPr/>
        </p:nvCxnSpPr>
        <p:spPr>
          <a:xfrm>
            <a:off x="6998186" y="1738245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TextBox 503"/>
          <p:cNvSpPr txBox="1"/>
          <p:nvPr/>
        </p:nvSpPr>
        <p:spPr>
          <a:xfrm>
            <a:off x="7060318" y="1790091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버튼은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개의 데이터 양식을 요구 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이미지 파일 </a:t>
            </a:r>
            <a:r>
              <a:rPr lang="en-US" altLang="ko-KR" sz="800" dirty="0" smtClean="0">
                <a:sym typeface="Wingdings" pitchFamily="2" charset="2"/>
              </a:rPr>
              <a:t>1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사운드 파일 </a:t>
            </a:r>
            <a:r>
              <a:rPr lang="en-US" altLang="ko-KR" sz="800" dirty="0" smtClean="0">
                <a:sym typeface="Wingdings" pitchFamily="2" charset="2"/>
              </a:rPr>
              <a:t>2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Resource </a:t>
            </a:r>
            <a:r>
              <a:rPr lang="ko-KR" altLang="en-US" sz="800" dirty="0" smtClean="0">
                <a:sym typeface="Wingdings" pitchFamily="2" charset="2"/>
              </a:rPr>
              <a:t>창에서 드래그하여 적재적소에 놓음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507" name="TextBox 506"/>
          <p:cNvSpPr txBox="1"/>
          <p:nvPr/>
        </p:nvSpPr>
        <p:spPr>
          <a:xfrm>
            <a:off x="7128480" y="2902173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데이터 연결</a:t>
            </a:r>
            <a:endParaRPr lang="ko-KR" altLang="en-US" sz="800" b="1" dirty="0"/>
          </a:p>
        </p:txBody>
      </p:sp>
      <p:cxnSp>
        <p:nvCxnSpPr>
          <p:cNvPr id="508" name="직선 연결선 507"/>
          <p:cNvCxnSpPr/>
          <p:nvPr/>
        </p:nvCxnSpPr>
        <p:spPr>
          <a:xfrm>
            <a:off x="6998186" y="3072257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/>
          <p:cNvSpPr txBox="1"/>
          <p:nvPr/>
        </p:nvSpPr>
        <p:spPr>
          <a:xfrm>
            <a:off x="7060318" y="3124103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버튼은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개의 데이터 양식을 요구 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이미지 파일 </a:t>
            </a:r>
            <a:r>
              <a:rPr lang="en-US" altLang="ko-KR" sz="800" dirty="0" smtClean="0">
                <a:sym typeface="Wingdings" pitchFamily="2" charset="2"/>
              </a:rPr>
              <a:t>1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사운드 파일 </a:t>
            </a:r>
            <a:r>
              <a:rPr lang="en-US" altLang="ko-KR" sz="800" dirty="0" smtClean="0">
                <a:sym typeface="Wingdings" pitchFamily="2" charset="2"/>
              </a:rPr>
              <a:t>2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Resource </a:t>
            </a:r>
            <a:r>
              <a:rPr lang="ko-KR" altLang="en-US" sz="800" dirty="0" smtClean="0">
                <a:sym typeface="Wingdings" pitchFamily="2" charset="2"/>
              </a:rPr>
              <a:t>창에서 드래그하여 적재적소에 놓음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사운드의 경우 아래와 같이 변경 됨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r>
              <a:rPr lang="ko-KR" altLang="en-US" sz="800" dirty="0" smtClean="0">
                <a:sym typeface="Wingdings" pitchFamily="2" charset="2"/>
              </a:rPr>
              <a:t> </a:t>
            </a:r>
            <a:r>
              <a:rPr lang="en-US" altLang="ko-KR" sz="800" dirty="0" smtClean="0">
                <a:sym typeface="Wingdings" pitchFamily="2" charset="2"/>
              </a:rPr>
              <a:t> </a:t>
            </a:r>
            <a:endParaRPr lang="ko-KR" altLang="en-US" sz="800" dirty="0"/>
          </a:p>
        </p:txBody>
      </p:sp>
      <p:sp>
        <p:nvSpPr>
          <p:cNvPr id="510" name="직사각형 509"/>
          <p:cNvSpPr/>
          <p:nvPr/>
        </p:nvSpPr>
        <p:spPr>
          <a:xfrm>
            <a:off x="7151252" y="4336811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1" name="TextBox 510"/>
          <p:cNvSpPr txBox="1"/>
          <p:nvPr/>
        </p:nvSpPr>
        <p:spPr>
          <a:xfrm>
            <a:off x="6998869" y="4204293"/>
            <a:ext cx="8680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Mouse Over Sound</a:t>
            </a:r>
            <a:endParaRPr lang="ko-KR" altLang="en-US" sz="500" dirty="0"/>
          </a:p>
        </p:txBody>
      </p:sp>
      <p:sp>
        <p:nvSpPr>
          <p:cNvPr id="512" name="직사각형 511"/>
          <p:cNvSpPr/>
          <p:nvPr/>
        </p:nvSpPr>
        <p:spPr>
          <a:xfrm>
            <a:off x="8288745" y="4336811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3" name="TextBox 512"/>
          <p:cNvSpPr txBox="1"/>
          <p:nvPr/>
        </p:nvSpPr>
        <p:spPr>
          <a:xfrm>
            <a:off x="8136362" y="4204293"/>
            <a:ext cx="8680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Mouse Over Sound</a:t>
            </a:r>
            <a:endParaRPr lang="ko-KR" altLang="en-US" sz="500" dirty="0"/>
          </a:p>
        </p:txBody>
      </p:sp>
      <p:sp>
        <p:nvSpPr>
          <p:cNvPr id="514" name="Sound"/>
          <p:cNvSpPr>
            <a:spLocks noEditPoints="1" noChangeArrowheads="1"/>
          </p:cNvSpPr>
          <p:nvPr/>
        </p:nvSpPr>
        <p:spPr bwMode="auto">
          <a:xfrm>
            <a:off x="8325267" y="4342167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5" name="TextBox 514"/>
          <p:cNvSpPr txBox="1"/>
          <p:nvPr/>
        </p:nvSpPr>
        <p:spPr>
          <a:xfrm>
            <a:off x="8217656" y="4671501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Over.wav</a:t>
            </a:r>
            <a:endParaRPr lang="ko-KR" altLang="en-US" sz="500" dirty="0"/>
          </a:p>
        </p:txBody>
      </p:sp>
      <p:cxnSp>
        <p:nvCxnSpPr>
          <p:cNvPr id="18" name="직선 화살표 연결선 17"/>
          <p:cNvCxnSpPr>
            <a:stCxn id="510" idx="3"/>
            <a:endCxn id="512" idx="1"/>
          </p:cNvCxnSpPr>
          <p:nvPr/>
        </p:nvCxnSpPr>
        <p:spPr>
          <a:xfrm>
            <a:off x="7700093" y="4576141"/>
            <a:ext cx="588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TextBox 515"/>
          <p:cNvSpPr txBox="1"/>
          <p:nvPr/>
        </p:nvSpPr>
        <p:spPr>
          <a:xfrm>
            <a:off x="7060318" y="4850919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/>
              <a:t>스피커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아이콘 선택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시 사운드 </a:t>
            </a:r>
            <a:r>
              <a:rPr lang="en-US" altLang="ko-KR" sz="800" dirty="0" smtClean="0"/>
              <a:t>Play.</a:t>
            </a:r>
            <a:endParaRPr lang="ko-KR" altLang="en-US" sz="800" dirty="0"/>
          </a:p>
        </p:txBody>
      </p:sp>
      <p:sp>
        <p:nvSpPr>
          <p:cNvPr id="519" name="TextBox 518"/>
          <p:cNvSpPr txBox="1"/>
          <p:nvPr/>
        </p:nvSpPr>
        <p:spPr>
          <a:xfrm>
            <a:off x="506488" y="5373216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이미지 데이터의 사이즈 조절</a:t>
            </a:r>
            <a:endParaRPr lang="ko-KR" altLang="en-US" sz="800" b="1" dirty="0"/>
          </a:p>
        </p:txBody>
      </p:sp>
      <p:cxnSp>
        <p:nvCxnSpPr>
          <p:cNvPr id="520" name="직선 연결선 519"/>
          <p:cNvCxnSpPr/>
          <p:nvPr/>
        </p:nvCxnSpPr>
        <p:spPr>
          <a:xfrm>
            <a:off x="376194" y="5543300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TextBox 520"/>
          <p:cNvSpPr txBox="1"/>
          <p:nvPr/>
        </p:nvSpPr>
        <p:spPr>
          <a:xfrm>
            <a:off x="521668" y="5543300"/>
            <a:ext cx="3264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붉은 선을 드래그 하여 좌우상하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대각선으로 크기 조정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Default</a:t>
            </a:r>
            <a:r>
              <a:rPr lang="ko-KR" altLang="en-US" sz="800" dirty="0" smtClean="0"/>
              <a:t>는 이미지의 전체 사이즈로 설정 됨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  <p:sp>
        <p:nvSpPr>
          <p:cNvPr id="522" name="TextBox 521"/>
          <p:cNvSpPr txBox="1"/>
          <p:nvPr/>
        </p:nvSpPr>
        <p:spPr>
          <a:xfrm>
            <a:off x="4170645" y="5373216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Resource </a:t>
            </a:r>
            <a:r>
              <a:rPr lang="ko-KR" altLang="en-US" sz="800" b="1" dirty="0" smtClean="0"/>
              <a:t>창에서의 표기</a:t>
            </a:r>
            <a:endParaRPr lang="ko-KR" altLang="en-US" sz="800" b="1" dirty="0"/>
          </a:p>
        </p:txBody>
      </p:sp>
      <p:cxnSp>
        <p:nvCxnSpPr>
          <p:cNvPr id="523" name="직선 연결선 522"/>
          <p:cNvCxnSpPr/>
          <p:nvPr/>
        </p:nvCxnSpPr>
        <p:spPr>
          <a:xfrm>
            <a:off x="4040351" y="5543300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TextBox 523"/>
          <p:cNvSpPr txBox="1"/>
          <p:nvPr/>
        </p:nvSpPr>
        <p:spPr>
          <a:xfrm>
            <a:off x="4185824" y="5543300"/>
            <a:ext cx="4737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“*Button :: “ </a:t>
            </a:r>
            <a:r>
              <a:rPr lang="ko-KR" altLang="en-US" sz="800" dirty="0" smtClean="0"/>
              <a:t>수식어 붙음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기본 조건 충족하지 못할 때</a:t>
            </a:r>
            <a:r>
              <a:rPr lang="en-US" altLang="ko-KR" sz="800" dirty="0" smtClean="0"/>
              <a:t>. (</a:t>
            </a:r>
            <a:r>
              <a:rPr lang="ko-KR" altLang="en-US" sz="800" dirty="0" smtClean="0"/>
              <a:t>이미지 파일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사운드 파일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개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타임라인으로 사용 불가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Error MSG </a:t>
            </a:r>
            <a:r>
              <a:rPr lang="ko-KR" altLang="en-US" sz="800" dirty="0" smtClean="0">
                <a:sym typeface="Wingdings" pitchFamily="2" charset="2"/>
              </a:rPr>
              <a:t>출력</a:t>
            </a:r>
            <a:r>
              <a:rPr lang="en-US" altLang="ko-KR" sz="800" dirty="0" smtClean="0">
                <a:sym typeface="Wingdings" pitchFamily="2" charset="2"/>
              </a:rPr>
              <a:t>. “</a:t>
            </a:r>
            <a:r>
              <a:rPr lang="ko-KR" altLang="en-US" sz="800" dirty="0" smtClean="0">
                <a:sym typeface="Wingdings" pitchFamily="2" charset="2"/>
              </a:rPr>
              <a:t>이미지 또는 사운드 파일이 연결되지 않았습니다</a:t>
            </a:r>
            <a:r>
              <a:rPr lang="en-US" altLang="ko-KR" sz="800" dirty="0" smtClean="0">
                <a:sym typeface="Wingdings" pitchFamily="2" charset="2"/>
              </a:rPr>
              <a:t>.”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349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1254769" y="127426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6916079" y="79091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6916079" y="150624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4-4.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버튼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Node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생성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3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2" name="직사각형 351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4" name="직사각형 353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TextBox 36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68" name="TextBox 367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69" name="TextBox 368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70" name="TextBox 369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71" name="직사각형 370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직사각형 371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3" name="그룹 372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74" name="직사각형 37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5" name="이등변 삼각형 37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7" name="직사각형 376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8" name="그룹 377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9" name="직사각형 37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이등변 삼각형 37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1" name="그룹 380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2" name="직사각형 38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이등변 삼각형 38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4" name="그룹 38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85" name="직사각형 38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이등변 삼각형 38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7" name="직사각형 386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8" name="그룹 387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89" name="직사각형 38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1" name="직사각형 390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2" name="그룹 391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393" name="직사각형 39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이등변 삼각형 39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5" name="그룹 394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24" name="직사각형 42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7" name="직사각형 426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8" name="그룹 427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29" name="직사각형 42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이등변 삼각형 42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1" name="그룹 430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39" name="직사각형 4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이등변 삼각형 44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6" name="직사각형 44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9" name="직사각형 468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73" name="직사각형 47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이등변 삼각형 4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0" name="직사각형 479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1" name="그룹 480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83" name="직사각형 482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이등변 삼각형 48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5" name="그룹 484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86" name="직사각형 48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이등변 삼각형 48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8" name="그룹 487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89" name="직사각형 48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92" name="직사각형 49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이등변 삼각형 49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4" name="직사각형 493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5" name="직사각형 494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직사각형 495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5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6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17" name="그룹 516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518" name="직사각형 51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5" name="타원 52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26" name="직선 연결선 52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직선 연결선 52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직선 연결선 52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직선 연결선 52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직선 연결선 53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직선 연결선 53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직선 연결선 53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직선 연결선 53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연결선 53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연결선 53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직선 연결선 54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직선 연결선 54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연결선 54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직선 연결선 54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직선 연결선 54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직선 연결선 54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연결선 54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직선 연결선 54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연결선 54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연결선 54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직선 연결선 55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직선 연결선 55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직선 연결선 553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6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7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8" name="직사각형 557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9" name="TextBox 558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560" name="직사각형 55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1" name="직사각형 560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62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" name="직사각형 56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4" name="직사각형 56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5" name="TextBox 56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66" name="직사각형 565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7" name="직사각형 566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8" name="직사각형 567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9" name="양쪽 모서리가 잘린 사각형 56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0" name="양쪽 모서리가 잘린 사각형 569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1" name="이등변 삼각형 570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2" name="이등변 삼각형 571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73" name="그룹 572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74" name="직사각형 57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이등변 삼각형 57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76" name="직사각형 575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7" name="그룹 576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78" name="직사각형 57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이등변 삼각형 5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0" name="직사각형 579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Button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81" name="직선 연결선 5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직선 연결선 5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직선 연결선 6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직선 연결선 6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직선 연결선 6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직선 연결선 6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연결선 6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직선 연결선 6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연결선 6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직사각형 60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0" name="직선 연결선 60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1" name="직사각형 610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2" name="TextBox 611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613" name="TextBox 612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" name="TextBox 61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615" name="직사각형 614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16" name="직선 연결선 61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18" name="직선 화살표 연결선 617"/>
          <p:cNvCxnSpPr>
            <a:stCxn id="617" idx="0"/>
            <a:endCxn id="61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양쪽 모서리가 잘린 사각형 61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20" name="그룹 61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2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3" name="덧셈 기호 62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24" name="덧셈 기호 62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2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7" name="Picture 2" descr="http://cfile9.uf.tistory.com/image/115FA6374D07BFD911FAA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96" y="1617424"/>
            <a:ext cx="3122044" cy="2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8" name="직사각형 627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9" name="TextBox 628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630" name="직사각형 629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632" name="TextBox 631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633" name="TextBox 632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634" name="TextBox 633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35" name="TextBox 634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36" name="직사각형 635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7" name="직사각형 636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38" name="그룹 637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639" name="직사각형 63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0" name="직사각형 63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1" name="이등변 삼각형 640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2" name="이등변 삼각형 641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43" name="그룹 642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644" name="직사각형 64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5" name="직사각형 64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6" name="이등변 삼각형 645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7" name="이등변 삼각형 646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48" name="그룹 647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649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0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51" name="직사각형 650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2" name="그룹 651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653" name="직사각형 65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4" name="직사각형 65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55" name="이등변 삼각형 654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6" name="이등변 삼각형 655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658" name="TextBox 657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659" name="직사각형 658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6" name="TextBox 675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77" name="TextBox 676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78" name="TextBox 677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79" name="TextBox 678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680" name="모서리가 둥근 직사각형 679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1" name="모서리가 둥근 직사각형 680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83" name="그룹 682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684" name="한쪽 모서리가 잘린 사각형 683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5" name="직사각형 684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87" name="직사각형 686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8" name="TextBox 687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배경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689" name="직사각형 688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9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91" name="직선 연결선 690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2" name="그룹 691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693" name="직사각형 69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4" name="타원 69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5" name="그룹 694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696" name="직사각형 69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7" name="타원 69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8" name="그룹 697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699" name="직사각형 69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0" name="타원 69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1" name="그룹 700"/>
          <p:cNvGrpSpPr/>
          <p:nvPr/>
        </p:nvGrpSpPr>
        <p:grpSpPr>
          <a:xfrm>
            <a:off x="1172897" y="4362506"/>
            <a:ext cx="65084" cy="104100"/>
            <a:chOff x="336266" y="4404658"/>
            <a:chExt cx="72008" cy="121879"/>
          </a:xfrm>
        </p:grpSpPr>
        <p:sp>
          <p:nvSpPr>
            <p:cNvPr id="702" name="직사각형 70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3" name="타원 70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4" name="직사각형 703"/>
          <p:cNvSpPr/>
          <p:nvPr/>
        </p:nvSpPr>
        <p:spPr>
          <a:xfrm>
            <a:off x="1121413" y="4379080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05" name="직사각형 704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06" name="직선 연결선 705"/>
          <p:cNvCxnSpPr/>
          <p:nvPr/>
        </p:nvCxnSpPr>
        <p:spPr>
          <a:xfrm>
            <a:off x="1118997" y="4413002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직선 연결선 706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0" name="그룹 709"/>
          <p:cNvGrpSpPr/>
          <p:nvPr/>
        </p:nvGrpSpPr>
        <p:grpSpPr>
          <a:xfrm>
            <a:off x="3265644" y="3020406"/>
            <a:ext cx="1001555" cy="284394"/>
            <a:chOff x="1838855" y="2202484"/>
            <a:chExt cx="2206350" cy="1199010"/>
          </a:xfrm>
        </p:grpSpPr>
        <p:sp>
          <p:nvSpPr>
            <p:cNvPr id="711" name="직사각형 710"/>
            <p:cNvSpPr/>
            <p:nvPr/>
          </p:nvSpPr>
          <p:spPr>
            <a:xfrm>
              <a:off x="3901985" y="3282603"/>
              <a:ext cx="143220" cy="118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712" name="그룹 711"/>
            <p:cNvGrpSpPr/>
            <p:nvPr/>
          </p:nvGrpSpPr>
          <p:grpSpPr>
            <a:xfrm>
              <a:off x="1838855" y="2202484"/>
              <a:ext cx="2206350" cy="1199010"/>
              <a:chOff x="1838855" y="2202484"/>
              <a:chExt cx="2206350" cy="1199010"/>
            </a:xfrm>
          </p:grpSpPr>
          <p:sp>
            <p:nvSpPr>
              <p:cNvPr id="713" name="직사각형 712"/>
              <p:cNvSpPr/>
              <p:nvPr/>
            </p:nvSpPr>
            <p:spPr>
              <a:xfrm>
                <a:off x="183885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4" name="직사각형 713"/>
              <p:cNvSpPr/>
              <p:nvPr/>
            </p:nvSpPr>
            <p:spPr>
              <a:xfrm>
                <a:off x="390198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5" name="직사각형 714"/>
              <p:cNvSpPr/>
              <p:nvPr/>
            </p:nvSpPr>
            <p:spPr>
              <a:xfrm>
                <a:off x="1838855" y="32826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6" name="직사각형 715"/>
              <p:cNvSpPr/>
              <p:nvPr/>
            </p:nvSpPr>
            <p:spPr>
              <a:xfrm>
                <a:off x="295877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7" name="직사각형 716"/>
              <p:cNvSpPr/>
              <p:nvPr/>
            </p:nvSpPr>
            <p:spPr>
              <a:xfrm>
                <a:off x="2958775" y="3282606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8" name="직사각형 717"/>
              <p:cNvSpPr/>
              <p:nvPr/>
            </p:nvSpPr>
            <p:spPr>
              <a:xfrm>
                <a:off x="1838855" y="26731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9" name="직사각형 718"/>
              <p:cNvSpPr/>
              <p:nvPr/>
            </p:nvSpPr>
            <p:spPr>
              <a:xfrm>
                <a:off x="3901985" y="26731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0" name="직선 연결선 719"/>
              <p:cNvCxnSpPr>
                <a:stCxn id="713" idx="3"/>
                <a:endCxn id="716" idx="1"/>
              </p:cNvCxnSpPr>
              <p:nvPr/>
            </p:nvCxnSpPr>
            <p:spPr>
              <a:xfrm>
                <a:off x="1982075" y="2261928"/>
                <a:ext cx="9767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직선 연결선 720"/>
              <p:cNvCxnSpPr>
                <a:stCxn id="714" idx="1"/>
                <a:endCxn id="716" idx="3"/>
              </p:cNvCxnSpPr>
              <p:nvPr/>
            </p:nvCxnSpPr>
            <p:spPr>
              <a:xfrm flipH="1">
                <a:off x="3101996" y="2261928"/>
                <a:ext cx="79998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직선 연결선 721"/>
              <p:cNvCxnSpPr>
                <a:stCxn id="714" idx="2"/>
                <a:endCxn id="719" idx="0"/>
              </p:cNvCxnSpPr>
              <p:nvPr/>
            </p:nvCxnSpPr>
            <p:spPr>
              <a:xfrm>
                <a:off x="3973596" y="2321372"/>
                <a:ext cx="0" cy="3517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직선 연결선 722"/>
              <p:cNvCxnSpPr>
                <a:stCxn id="719" idx="2"/>
                <a:endCxn id="711" idx="0"/>
              </p:cNvCxnSpPr>
              <p:nvPr/>
            </p:nvCxnSpPr>
            <p:spPr>
              <a:xfrm>
                <a:off x="3973596" y="2791993"/>
                <a:ext cx="0" cy="49061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직선 연결선 723"/>
              <p:cNvCxnSpPr>
                <a:stCxn id="711" idx="1"/>
                <a:endCxn id="717" idx="3"/>
              </p:cNvCxnSpPr>
              <p:nvPr/>
            </p:nvCxnSpPr>
            <p:spPr>
              <a:xfrm flipH="1">
                <a:off x="3101996" y="3342047"/>
                <a:ext cx="799989" cy="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직선 연결선 724"/>
              <p:cNvCxnSpPr>
                <a:stCxn id="717" idx="1"/>
                <a:endCxn id="715" idx="3"/>
              </p:cNvCxnSpPr>
              <p:nvPr/>
            </p:nvCxnSpPr>
            <p:spPr>
              <a:xfrm flipH="1" flipV="1">
                <a:off x="1982075" y="3342049"/>
                <a:ext cx="976700" cy="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직선 연결선 725"/>
              <p:cNvCxnSpPr>
                <a:stCxn id="718" idx="2"/>
                <a:endCxn id="715" idx="0"/>
              </p:cNvCxnSpPr>
              <p:nvPr/>
            </p:nvCxnSpPr>
            <p:spPr>
              <a:xfrm>
                <a:off x="1910466" y="2791993"/>
                <a:ext cx="0" cy="490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직선 연결선 726"/>
              <p:cNvCxnSpPr>
                <a:stCxn id="713" idx="2"/>
                <a:endCxn id="718" idx="0"/>
              </p:cNvCxnSpPr>
              <p:nvPr/>
            </p:nvCxnSpPr>
            <p:spPr>
              <a:xfrm>
                <a:off x="1910466" y="2321372"/>
                <a:ext cx="0" cy="3517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8" name="직사각형 727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29" name="TextBox 728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730" name="직사각형 729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31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32" name="직선 연결선 731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직선 화살표 연결선 740"/>
          <p:cNvCxnSpPr/>
          <p:nvPr/>
        </p:nvCxnSpPr>
        <p:spPr>
          <a:xfrm flipH="1" flipV="1">
            <a:off x="4344222" y="3462329"/>
            <a:ext cx="1280103" cy="1425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538" y="3061516"/>
            <a:ext cx="878104" cy="24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3" name="TextBox 742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1.jpg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744" name="TextBox 743"/>
          <p:cNvSpPr txBox="1"/>
          <p:nvPr/>
        </p:nvSpPr>
        <p:spPr>
          <a:xfrm>
            <a:off x="5555043" y="4502224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err="1" smtClean="0"/>
              <a:t>StartButton.tga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745" name="직사각형 744"/>
          <p:cNvSpPr/>
          <p:nvPr/>
        </p:nvSpPr>
        <p:spPr>
          <a:xfrm>
            <a:off x="5551478" y="4850919"/>
            <a:ext cx="1223514" cy="111181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6" name="TextBox 745"/>
          <p:cNvSpPr txBox="1"/>
          <p:nvPr/>
        </p:nvSpPr>
        <p:spPr>
          <a:xfrm>
            <a:off x="5555043" y="461964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err="1" smtClean="0"/>
              <a:t>Over.Wav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747" name="TextBox 746"/>
          <p:cNvSpPr txBox="1"/>
          <p:nvPr/>
        </p:nvSpPr>
        <p:spPr>
          <a:xfrm>
            <a:off x="5555043" y="471808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Click.wav</a:t>
            </a:r>
            <a:endParaRPr lang="ko-KR" altLang="en-US" sz="500" dirty="0"/>
          </a:p>
        </p:txBody>
      </p:sp>
      <p:sp>
        <p:nvSpPr>
          <p:cNvPr id="748" name="TextBox 747"/>
          <p:cNvSpPr txBox="1"/>
          <p:nvPr/>
        </p:nvSpPr>
        <p:spPr>
          <a:xfrm>
            <a:off x="5514777" y="4818489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Start Button </a:t>
            </a:r>
            <a:endParaRPr lang="ko-KR" altLang="en-US" sz="500" b="1" dirty="0"/>
          </a:p>
        </p:txBody>
      </p:sp>
      <p:grpSp>
        <p:nvGrpSpPr>
          <p:cNvPr id="749" name="그룹 748"/>
          <p:cNvGrpSpPr/>
          <p:nvPr/>
        </p:nvGrpSpPr>
        <p:grpSpPr>
          <a:xfrm>
            <a:off x="1172078" y="4467333"/>
            <a:ext cx="65084" cy="104100"/>
            <a:chOff x="336266" y="4404658"/>
            <a:chExt cx="72008" cy="121879"/>
          </a:xfrm>
        </p:grpSpPr>
        <p:sp>
          <p:nvSpPr>
            <p:cNvPr id="750" name="직사각형 74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1" name="타원 75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752" name="TextBox 75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15" name="직사각형 14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54" name="TextBox 753"/>
          <p:cNvSpPr txBox="1"/>
          <p:nvPr/>
        </p:nvSpPr>
        <p:spPr>
          <a:xfrm>
            <a:off x="6988310" y="893480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설정 완료된 </a:t>
            </a:r>
            <a:r>
              <a:rPr lang="en-US" altLang="ko-KR" sz="800" b="1" dirty="0" smtClean="0"/>
              <a:t>Button Node </a:t>
            </a:r>
            <a:r>
              <a:rPr lang="ko-KR" altLang="en-US" sz="800" b="1" dirty="0" smtClean="0"/>
              <a:t>의 추가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755" name="직선 연결선 754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6" name="TextBox 755"/>
          <p:cNvSpPr txBox="1"/>
          <p:nvPr/>
        </p:nvSpPr>
        <p:spPr>
          <a:xfrm>
            <a:off x="7060318" y="1064144"/>
            <a:ext cx="284568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기존 </a:t>
            </a:r>
            <a:r>
              <a:rPr lang="en-US" altLang="ko-KR" sz="800" dirty="0" smtClean="0"/>
              <a:t>Resource</a:t>
            </a:r>
            <a:r>
              <a:rPr lang="ko-KR" altLang="en-US" sz="800" dirty="0" smtClean="0"/>
              <a:t>와 동일하게 등록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Node</a:t>
            </a:r>
            <a:r>
              <a:rPr lang="ko-KR" altLang="en-US" sz="800" dirty="0" smtClean="0"/>
              <a:t>는 왼쪽과 같이 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개만 등록 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/>
              <a:t> </a:t>
            </a:r>
            <a:r>
              <a:rPr lang="en-US" altLang="ko-KR" sz="800" dirty="0" smtClean="0">
                <a:sym typeface="Wingdings" pitchFamily="2" charset="2"/>
              </a:rPr>
              <a:t> (</a:t>
            </a:r>
            <a:r>
              <a:rPr lang="ko-KR" altLang="en-US" sz="800" dirty="0" smtClean="0">
                <a:sym typeface="Wingdings" pitchFamily="2" charset="2"/>
              </a:rPr>
              <a:t>사운드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이미지는 표시하지 않음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sp>
        <p:nvSpPr>
          <p:cNvPr id="757" name="TextBox 756"/>
          <p:cNvSpPr txBox="1"/>
          <p:nvPr/>
        </p:nvSpPr>
        <p:spPr>
          <a:xfrm>
            <a:off x="6988310" y="2188107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설정 완료된 </a:t>
            </a:r>
            <a:r>
              <a:rPr lang="en-US" altLang="ko-KR" sz="800" b="1" dirty="0" smtClean="0"/>
              <a:t>Button Node </a:t>
            </a:r>
            <a:r>
              <a:rPr lang="ko-KR" altLang="en-US" sz="800" b="1" dirty="0" smtClean="0"/>
              <a:t>의 설정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758" name="직선 연결선 757"/>
          <p:cNvCxnSpPr/>
          <p:nvPr/>
        </p:nvCxnSpPr>
        <p:spPr>
          <a:xfrm>
            <a:off x="6998186" y="2358191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9" name="TextBox 758"/>
          <p:cNvSpPr txBox="1"/>
          <p:nvPr/>
        </p:nvSpPr>
        <p:spPr>
          <a:xfrm>
            <a:off x="7060318" y="2358771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이미지 설정을 할 수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애니메이션 효과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나타나는 것과 사라지는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없음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버튼 양식의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기능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Disable : </a:t>
            </a:r>
            <a:r>
              <a:rPr lang="ko-KR" altLang="en-US" sz="800" dirty="0" smtClean="0">
                <a:sym typeface="Wingdings" pitchFamily="2" charset="2"/>
              </a:rPr>
              <a:t>체크 시 해당 버튼 비 활성화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연결 </a:t>
            </a:r>
            <a:r>
              <a:rPr lang="en-US" altLang="ko-KR" sz="800" dirty="0" smtClean="0">
                <a:sym typeface="Wingdings" pitchFamily="2" charset="2"/>
              </a:rPr>
              <a:t>: Scene </a:t>
            </a:r>
            <a:r>
              <a:rPr lang="ko-KR" altLang="en-US" sz="800" dirty="0" smtClean="0">
                <a:sym typeface="Wingdings" pitchFamily="2" charset="2"/>
              </a:rPr>
              <a:t>의 경우 다른 </a:t>
            </a:r>
            <a:r>
              <a:rPr lang="en-US" altLang="ko-KR" sz="800" dirty="0" smtClean="0">
                <a:sym typeface="Wingdings" pitchFamily="2" charset="2"/>
              </a:rPr>
              <a:t>Scene</a:t>
            </a:r>
            <a:r>
              <a:rPr lang="ko-KR" altLang="en-US" sz="800" dirty="0" smtClean="0">
                <a:sym typeface="Wingdings" pitchFamily="2" charset="2"/>
              </a:rPr>
              <a:t>으로 연결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764" name="TextBox 76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765" name="그룹 76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766" name="직사각형 76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67" name="직사각형 76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68" name="이등변 삼각형 76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69" name="TextBox 76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770" name="TextBox 769"/>
          <p:cNvSpPr txBox="1"/>
          <p:nvPr/>
        </p:nvSpPr>
        <p:spPr>
          <a:xfrm>
            <a:off x="6988310" y="3580109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연결 기능</a:t>
            </a:r>
            <a:endParaRPr lang="ko-KR" altLang="en-US" sz="800" b="1" dirty="0"/>
          </a:p>
        </p:txBody>
      </p:sp>
      <p:cxnSp>
        <p:nvCxnSpPr>
          <p:cNvPr id="771" name="직선 연결선 770"/>
          <p:cNvCxnSpPr/>
          <p:nvPr/>
        </p:nvCxnSpPr>
        <p:spPr>
          <a:xfrm>
            <a:off x="6998186" y="3750193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2" name="TextBox 771"/>
          <p:cNvSpPr txBox="1"/>
          <p:nvPr/>
        </p:nvSpPr>
        <p:spPr>
          <a:xfrm>
            <a:off x="7060318" y="3750773"/>
            <a:ext cx="2845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</a:t>
            </a:r>
            <a:r>
              <a:rPr lang="ko-KR" altLang="en-US" sz="800" dirty="0" smtClean="0"/>
              <a:t>의 종류에 따라 옵션이 존재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Main Menu Scene </a:t>
            </a:r>
            <a:r>
              <a:rPr lang="ko-KR" altLang="en-US" sz="800" dirty="0" smtClean="0"/>
              <a:t>에서는 아래 세 가지만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Scene : </a:t>
            </a:r>
            <a:r>
              <a:rPr lang="ko-KR" altLang="en-US" sz="800" dirty="0" smtClean="0">
                <a:sym typeface="Wingdings" pitchFamily="2" charset="2"/>
              </a:rPr>
              <a:t>다른 </a:t>
            </a:r>
            <a:r>
              <a:rPr lang="en-US" altLang="ko-KR" sz="800" dirty="0" smtClean="0">
                <a:sym typeface="Wingdings" pitchFamily="2" charset="2"/>
              </a:rPr>
              <a:t>Scene</a:t>
            </a:r>
            <a:r>
              <a:rPr lang="ko-KR" altLang="en-US" sz="800" dirty="0" smtClean="0">
                <a:sym typeface="Wingdings" pitchFamily="2" charset="2"/>
              </a:rPr>
              <a:t>으로 연결</a:t>
            </a:r>
            <a:r>
              <a:rPr lang="en-US" altLang="ko-KR" sz="800" dirty="0" smtClean="0">
                <a:sym typeface="Wingdings" pitchFamily="2" charset="2"/>
              </a:rPr>
              <a:t>. (2</a:t>
            </a:r>
            <a:r>
              <a:rPr lang="ko-KR" altLang="en-US" sz="800" dirty="0" smtClean="0">
                <a:sym typeface="Wingdings" pitchFamily="2" charset="2"/>
              </a:rPr>
              <a:t>개 이상 생성 가능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Load : </a:t>
            </a:r>
            <a:r>
              <a:rPr lang="ko-KR" altLang="en-US" sz="800" dirty="0" smtClean="0">
                <a:sym typeface="Wingdings" pitchFamily="2" charset="2"/>
              </a:rPr>
              <a:t>이전 저장 시점부터 시작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Exit : </a:t>
            </a:r>
            <a:r>
              <a:rPr lang="ko-KR" altLang="en-US" sz="800" dirty="0" smtClean="0">
                <a:sym typeface="Wingdings" pitchFamily="2" charset="2"/>
              </a:rPr>
              <a:t>게임 종료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sp>
        <p:nvSpPr>
          <p:cNvPr id="298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5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4-6. Scene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연결하기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4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4" y="126285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4" name="직사각형 443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직사각형 446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직사각형 447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직사각형 448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직사각형 449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1" name="TextBox 450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452" name="TextBox 451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453" name="TextBox 452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454" name="TextBox 453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455" name="직사각형 45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7" name="그룹 456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458" name="직사각형 45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이등변 삼각형 45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0" name="직사각형 459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1" name="그룹 460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462" name="직사각형 46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이등변 삼각형 46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4" name="그룹 463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465" name="직사각형 4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이등변 삼각형 4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7" name="그룹 466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68" name="직사각형 46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이등변 삼각형 4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1" name="직사각형 470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4" name="그룹 473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75" name="직사각형 47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이등변 삼각형 47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7" name="직사각형 476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8" name="그룹 477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82" name="직사각형 48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이등변 삼각형 49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0" name="그룹 499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01" name="직사각형 50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이등변 삼각형 50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3" name="그룹 502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504" name="직사각형 50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이등변 삼각형 50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8" name="직사각형 507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직사각형 508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0" name="직사각형 509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1" name="직사각형 510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" name="양쪽 모서리가 잘린 사각형 511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3" name="양쪽 모서리가 잘린 사각형 512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4" name="양쪽 모서리가 잘린 사각형 513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5" name="이등변 삼각형 514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6" name="이등변 삼각형 515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9" name="직사각형 518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20" name="순서도: 수행의 시작/종료 519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522" name="타원 521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3" name="직사각형 522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4" name="직사각형 523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6" name="TextBox 625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660" name="직사각형 659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662" name="모서리가 둥근 직사각형 661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3" name="모서리가 둥근 직사각형 662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6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65" name="표 6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64555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6" name="TextBox 665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667" name="직사각형 666"/>
          <p:cNvSpPr/>
          <p:nvPr/>
        </p:nvSpPr>
        <p:spPr>
          <a:xfrm>
            <a:off x="369104" y="4110805"/>
            <a:ext cx="6475729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8" name="직사각형 667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9" name="직사각형 668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0" name="그룹 669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671" name="직사각형 670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2" name="이등변 삼각형 67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3" name="그룹 672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674" name="직사각형 67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이등변 삼각형 67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2" name="TextBox 681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708" name="TextBox 707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709" name="한쪽 모서리가 잘린 사각형 708"/>
          <p:cNvSpPr/>
          <p:nvPr/>
        </p:nvSpPr>
        <p:spPr>
          <a:xfrm>
            <a:off x="2573266" y="1661618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3" name="순서도: 문서 732"/>
          <p:cNvSpPr/>
          <p:nvPr/>
        </p:nvSpPr>
        <p:spPr>
          <a:xfrm>
            <a:off x="2573266" y="2288719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4" name="TextBox 733"/>
          <p:cNvSpPr txBox="1"/>
          <p:nvPr/>
        </p:nvSpPr>
        <p:spPr>
          <a:xfrm>
            <a:off x="2490703" y="1743364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735" name="TextBox 734"/>
          <p:cNvSpPr txBox="1"/>
          <p:nvPr/>
        </p:nvSpPr>
        <p:spPr>
          <a:xfrm>
            <a:off x="2495455" y="2322022"/>
            <a:ext cx="7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2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sp>
        <p:nvSpPr>
          <p:cNvPr id="736" name="타원 735"/>
          <p:cNvSpPr/>
          <p:nvPr/>
        </p:nvSpPr>
        <p:spPr>
          <a:xfrm>
            <a:off x="3025239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7" name="타원 736"/>
          <p:cNvSpPr/>
          <p:nvPr/>
        </p:nvSpPr>
        <p:spPr>
          <a:xfrm>
            <a:off x="2593191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8" name="타원 737"/>
          <p:cNvSpPr/>
          <p:nvPr/>
        </p:nvSpPr>
        <p:spPr>
          <a:xfrm>
            <a:off x="2589387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9" name="타원 738"/>
          <p:cNvSpPr/>
          <p:nvPr/>
        </p:nvSpPr>
        <p:spPr>
          <a:xfrm>
            <a:off x="3048968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0" name="타원 739"/>
          <p:cNvSpPr/>
          <p:nvPr/>
        </p:nvSpPr>
        <p:spPr>
          <a:xfrm>
            <a:off x="2612681" y="2856110"/>
            <a:ext cx="482600" cy="4826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2" name="타원 741"/>
          <p:cNvSpPr/>
          <p:nvPr/>
        </p:nvSpPr>
        <p:spPr>
          <a:xfrm>
            <a:off x="2622974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53" name="타원 752"/>
          <p:cNvSpPr/>
          <p:nvPr/>
        </p:nvSpPr>
        <p:spPr>
          <a:xfrm>
            <a:off x="3040645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0" name="TextBox 759"/>
          <p:cNvSpPr txBox="1"/>
          <p:nvPr/>
        </p:nvSpPr>
        <p:spPr>
          <a:xfrm>
            <a:off x="2515634" y="2915112"/>
            <a:ext cx="67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3</a:t>
            </a:r>
          </a:p>
          <a:p>
            <a:pPr algn="ctr"/>
            <a:r>
              <a:rPr lang="en-US" altLang="ko-KR" sz="700" b="1" dirty="0" smtClean="0"/>
              <a:t>(W)</a:t>
            </a:r>
            <a:endParaRPr lang="ko-KR" altLang="en-US" sz="700" b="1" dirty="0"/>
          </a:p>
        </p:txBody>
      </p:sp>
      <p:sp>
        <p:nvSpPr>
          <p:cNvPr id="761" name="대각선 방향의 모서리가 둥근 사각형 760"/>
          <p:cNvSpPr/>
          <p:nvPr/>
        </p:nvSpPr>
        <p:spPr>
          <a:xfrm>
            <a:off x="2376850" y="3508637"/>
            <a:ext cx="897048" cy="32291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2" name="TextBox 761"/>
          <p:cNvSpPr txBox="1"/>
          <p:nvPr/>
        </p:nvSpPr>
        <p:spPr>
          <a:xfrm>
            <a:off x="2379771" y="3549898"/>
            <a:ext cx="894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Game Over </a:t>
            </a:r>
            <a:endParaRPr lang="ko-KR" altLang="en-US" sz="700" b="1" dirty="0"/>
          </a:p>
        </p:txBody>
      </p:sp>
      <p:sp>
        <p:nvSpPr>
          <p:cNvPr id="763" name="타원 762"/>
          <p:cNvSpPr/>
          <p:nvPr/>
        </p:nvSpPr>
        <p:spPr>
          <a:xfrm>
            <a:off x="2407385" y="362468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8" name="직사각형 777"/>
          <p:cNvSpPr/>
          <p:nvPr/>
        </p:nvSpPr>
        <p:spPr>
          <a:xfrm>
            <a:off x="496976" y="914025"/>
            <a:ext cx="402397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79" name="구부러진 연결선 778"/>
          <p:cNvCxnSpPr>
            <a:stCxn id="522" idx="6"/>
            <a:endCxn id="737" idx="2"/>
          </p:cNvCxnSpPr>
          <p:nvPr/>
        </p:nvCxnSpPr>
        <p:spPr>
          <a:xfrm>
            <a:off x="1324655" y="1752010"/>
            <a:ext cx="1268536" cy="205815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0" name="TextBox 779"/>
          <p:cNvSpPr txBox="1"/>
          <p:nvPr/>
        </p:nvSpPr>
        <p:spPr>
          <a:xfrm>
            <a:off x="6988310" y="893480"/>
            <a:ext cx="2788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연결 </a:t>
            </a:r>
            <a:r>
              <a:rPr lang="en-US" altLang="ko-KR" sz="800" b="1" dirty="0" smtClean="0"/>
              <a:t>Button(Start Button) </a:t>
            </a:r>
            <a:r>
              <a:rPr lang="ko-KR" altLang="en-US" sz="800" b="1" dirty="0" smtClean="0"/>
              <a:t>과 </a:t>
            </a:r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연결 선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781" name="직선 연결선 780"/>
          <p:cNvCxnSpPr/>
          <p:nvPr/>
        </p:nvCxnSpPr>
        <p:spPr>
          <a:xfrm>
            <a:off x="6998186" y="1063564"/>
            <a:ext cx="2563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TextBox 781"/>
          <p:cNvSpPr txBox="1"/>
          <p:nvPr/>
        </p:nvSpPr>
        <p:spPr>
          <a:xfrm>
            <a:off x="7060318" y="1064144"/>
            <a:ext cx="2845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이전 </a:t>
            </a:r>
            <a:r>
              <a:rPr lang="en-US" altLang="ko-KR" sz="800" dirty="0" smtClean="0"/>
              <a:t>Page</a:t>
            </a:r>
            <a:r>
              <a:rPr lang="ko-KR" altLang="en-US" sz="800" dirty="0" smtClean="0"/>
              <a:t>에서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을 연결하는 </a:t>
            </a:r>
            <a:r>
              <a:rPr lang="en-US" altLang="ko-KR" sz="800" dirty="0" smtClean="0"/>
              <a:t>Button</a:t>
            </a:r>
            <a:r>
              <a:rPr lang="ko-KR" altLang="en-US" sz="800" dirty="0" smtClean="0"/>
              <a:t>을 만듦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이후부터 </a:t>
            </a:r>
            <a:r>
              <a:rPr lang="en-US" altLang="ko-KR" sz="800" dirty="0" smtClean="0">
                <a:sym typeface="Wingdings" pitchFamily="2" charset="2"/>
              </a:rPr>
              <a:t>Main menu</a:t>
            </a:r>
            <a:r>
              <a:rPr lang="ko-KR" altLang="en-US" sz="800" dirty="0" smtClean="0">
                <a:sym typeface="Wingdings" pitchFamily="2" charset="2"/>
              </a:rPr>
              <a:t>를 다른 </a:t>
            </a:r>
            <a:r>
              <a:rPr lang="en-US" altLang="ko-KR" sz="800" dirty="0" smtClean="0">
                <a:sym typeface="Wingdings" pitchFamily="2" charset="2"/>
              </a:rPr>
              <a:t>Scene</a:t>
            </a:r>
            <a:r>
              <a:rPr lang="ko-KR" altLang="en-US" sz="800" dirty="0" smtClean="0">
                <a:sym typeface="Wingdings" pitchFamily="2" charset="2"/>
              </a:rPr>
              <a:t>에 연결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Scene </a:t>
            </a:r>
            <a:r>
              <a:rPr lang="ko-KR" altLang="en-US" sz="800" dirty="0" smtClean="0">
                <a:sym typeface="Wingdings" pitchFamily="2" charset="2"/>
              </a:rPr>
              <a:t>연결 버튼을 만든 수 만큼 연결 선 확장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위 기능으로 게임 시작부터 분기를 생성 할 수 있음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캐릭터 </a:t>
            </a:r>
            <a:r>
              <a:rPr lang="ko-KR" altLang="en-US" sz="800" dirty="0" err="1" smtClean="0">
                <a:sym typeface="Wingdings" pitchFamily="2" charset="2"/>
              </a:rPr>
              <a:t>챕터</a:t>
            </a:r>
            <a:r>
              <a:rPr lang="ko-KR" altLang="en-US" sz="800" dirty="0" smtClean="0">
                <a:sym typeface="Wingdings" pitchFamily="2" charset="2"/>
              </a:rPr>
              <a:t> 별 시작 등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다양하게 사용 가능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왼쪽 이미지는 </a:t>
            </a:r>
            <a:r>
              <a:rPr lang="en-US" altLang="ko-KR" sz="800" dirty="0" smtClean="0">
                <a:sym typeface="Wingdings" pitchFamily="2" charset="2"/>
              </a:rPr>
              <a:t>2</a:t>
            </a:r>
            <a:r>
              <a:rPr lang="ko-KR" altLang="en-US" sz="800" dirty="0" smtClean="0">
                <a:sym typeface="Wingdings" pitchFamily="2" charset="2"/>
              </a:rPr>
              <a:t>개의 시작 버튼 사용시 참고 이미지</a:t>
            </a:r>
            <a:r>
              <a:rPr lang="en-US" altLang="ko-KR" sz="800" dirty="0" smtClean="0">
                <a:sym typeface="Wingdings" pitchFamily="2" charset="2"/>
              </a:rPr>
              <a:t>.  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cxnSp>
        <p:nvCxnSpPr>
          <p:cNvPr id="783" name="구부러진 연결선 782"/>
          <p:cNvCxnSpPr>
            <a:stCxn id="521" idx="3"/>
            <a:endCxn id="738" idx="2"/>
          </p:cNvCxnSpPr>
          <p:nvPr/>
        </p:nvCxnSpPr>
        <p:spPr>
          <a:xfrm>
            <a:off x="1345539" y="1752009"/>
            <a:ext cx="1243848" cy="784365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03700" y="1810037"/>
            <a:ext cx="792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StartButton</a:t>
            </a:r>
            <a:r>
              <a:rPr lang="en-US" altLang="ko-KR" sz="500" dirty="0"/>
              <a:t>1</a:t>
            </a:r>
            <a:endParaRPr lang="ko-KR" altLang="en-US" sz="500" dirty="0"/>
          </a:p>
        </p:txBody>
      </p:sp>
      <p:sp>
        <p:nvSpPr>
          <p:cNvPr id="784" name="TextBox 783"/>
          <p:cNvSpPr txBox="1"/>
          <p:nvPr/>
        </p:nvSpPr>
        <p:spPr>
          <a:xfrm>
            <a:off x="1803700" y="2306633"/>
            <a:ext cx="792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StartButton2</a:t>
            </a:r>
            <a:endParaRPr lang="ko-KR" altLang="en-US" sz="500" dirty="0"/>
          </a:p>
        </p:txBody>
      </p:sp>
      <p:sp>
        <p:nvSpPr>
          <p:cNvPr id="10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174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4-7.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타이틀 화면 최종 구성 화면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5" name="직사각형 23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3" name="Picture 2" descr="http://cfile9.uf.tistory.com/image/115FA6374D07BFD911FAA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11" y="1731852"/>
            <a:ext cx="3024336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직사각형 283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86" name="직사각형 285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1" name="TextBox 290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2" name="직사각형 291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4" name="그룹 293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295" name="직사각형 29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7" name="이등변 삼각형 296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8" name="이등변 삼각형 297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9" name="그룹 298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300" name="직사각형 29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2" name="이등변 삼각형 301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3" name="이등변 삼각형 302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4" name="그룹 303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305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6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7" name="직사각형 306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8" name="그룹 307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309" name="직사각형 30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1" name="이등변 삼각형 310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2" name="이등변 삼각형 311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314" name="TextBox 313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317" name="TextBox 316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18" name="TextBox 317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19" name="TextBox 318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22" name="그룹 321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323" name="한쪽 모서리가 잘린 사각형 322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배경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그룹 330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332" name="직사각형 33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3" name="타원 33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8" name="그룹 337"/>
          <p:cNvGrpSpPr/>
          <p:nvPr/>
        </p:nvGrpSpPr>
        <p:grpSpPr>
          <a:xfrm>
            <a:off x="3863155" y="4257782"/>
            <a:ext cx="65084" cy="104100"/>
            <a:chOff x="336266" y="4404658"/>
            <a:chExt cx="72008" cy="121879"/>
          </a:xfrm>
        </p:grpSpPr>
        <p:sp>
          <p:nvSpPr>
            <p:cNvPr id="339" name="직사각형 33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0" name="타원 33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1" name="그룹 340"/>
          <p:cNvGrpSpPr/>
          <p:nvPr/>
        </p:nvGrpSpPr>
        <p:grpSpPr>
          <a:xfrm>
            <a:off x="3863155" y="4362506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18988" y="4279108"/>
            <a:ext cx="2744137" cy="161418"/>
            <a:chOff x="1118997" y="4279108"/>
            <a:chExt cx="51556" cy="161418"/>
          </a:xfrm>
        </p:grpSpPr>
        <p:sp>
          <p:nvSpPr>
            <p:cNvPr id="344" name="직사각형 343"/>
            <p:cNvSpPr/>
            <p:nvPr/>
          </p:nvSpPr>
          <p:spPr>
            <a:xfrm>
              <a:off x="1119045" y="4379080"/>
              <a:ext cx="51471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1119045" y="4279108"/>
              <a:ext cx="51471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직선 연결선 345"/>
            <p:cNvCxnSpPr>
              <a:endCxn id="342" idx="1"/>
            </p:cNvCxnSpPr>
            <p:nvPr/>
          </p:nvCxnSpPr>
          <p:spPr>
            <a:xfrm>
              <a:off x="1118997" y="4413002"/>
              <a:ext cx="51556" cy="1554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>
              <a:endCxn id="339" idx="1"/>
            </p:cNvCxnSpPr>
            <p:nvPr/>
          </p:nvCxnSpPr>
          <p:spPr>
            <a:xfrm flipV="1">
              <a:off x="1118997" y="4309832"/>
              <a:ext cx="51556" cy="777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Start Button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직사각형 374"/>
          <p:cNvSpPr/>
          <p:nvPr/>
        </p:nvSpPr>
        <p:spPr>
          <a:xfrm>
            <a:off x="5551478" y="4374118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5514777" y="4341688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Start Button </a:t>
            </a:r>
            <a:endParaRPr lang="ko-KR" altLang="en-US" sz="500" b="1" dirty="0"/>
          </a:p>
        </p:txBody>
      </p:sp>
      <p:grpSp>
        <p:nvGrpSpPr>
          <p:cNvPr id="379" name="그룹 378"/>
          <p:cNvGrpSpPr/>
          <p:nvPr/>
        </p:nvGrpSpPr>
        <p:grpSpPr>
          <a:xfrm>
            <a:off x="1172078" y="4467333"/>
            <a:ext cx="65084" cy="104100"/>
            <a:chOff x="336266" y="4404658"/>
            <a:chExt cx="72008" cy="121879"/>
          </a:xfrm>
        </p:grpSpPr>
        <p:sp>
          <p:nvSpPr>
            <p:cNvPr id="380" name="직사각형 37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1" name="타원 38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654293" y="3096165"/>
            <a:ext cx="688711" cy="572435"/>
            <a:chOff x="3499796" y="3112996"/>
            <a:chExt cx="900000" cy="748052"/>
          </a:xfrm>
        </p:grpSpPr>
        <p:pic>
          <p:nvPicPr>
            <p:cNvPr id="372" name="Picture 2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796" y="3112996"/>
              <a:ext cx="900000" cy="249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796" y="3362346"/>
              <a:ext cx="900000" cy="249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796" y="3611697"/>
              <a:ext cx="900000" cy="249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2" name="직사각형 271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1" name="직사각형 390"/>
          <p:cNvSpPr/>
          <p:nvPr/>
        </p:nvSpPr>
        <p:spPr>
          <a:xfrm>
            <a:off x="371961" y="4570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451254" y="45411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Load Button</a:t>
            </a:r>
            <a:endParaRPr lang="ko-KR" altLang="en-US" sz="500" dirty="0"/>
          </a:p>
        </p:txBody>
      </p:sp>
      <p:sp>
        <p:nvSpPr>
          <p:cNvPr id="393" name="직사각형 392"/>
          <p:cNvSpPr/>
          <p:nvPr/>
        </p:nvSpPr>
        <p:spPr>
          <a:xfrm>
            <a:off x="407865" y="459636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94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2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5" name="그룹 394"/>
          <p:cNvGrpSpPr/>
          <p:nvPr/>
        </p:nvGrpSpPr>
        <p:grpSpPr>
          <a:xfrm>
            <a:off x="1172078" y="4570395"/>
            <a:ext cx="65084" cy="104100"/>
            <a:chOff x="336266" y="4404658"/>
            <a:chExt cx="72008" cy="121879"/>
          </a:xfrm>
        </p:grpSpPr>
        <p:sp>
          <p:nvSpPr>
            <p:cNvPr id="396" name="직사각형 39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7" name="타원 39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8" name="직선 연결선 397"/>
          <p:cNvCxnSpPr/>
          <p:nvPr/>
        </p:nvCxnSpPr>
        <p:spPr>
          <a:xfrm>
            <a:off x="1053216" y="467416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직사각형 398"/>
          <p:cNvSpPr/>
          <p:nvPr/>
        </p:nvSpPr>
        <p:spPr>
          <a:xfrm>
            <a:off x="371961" y="467538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451254" y="4645946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Exit Button</a:t>
            </a:r>
            <a:endParaRPr lang="ko-KR" altLang="en-US" sz="500" dirty="0"/>
          </a:p>
        </p:txBody>
      </p:sp>
      <p:sp>
        <p:nvSpPr>
          <p:cNvPr id="401" name="직사각형 400"/>
          <p:cNvSpPr/>
          <p:nvPr/>
        </p:nvSpPr>
        <p:spPr>
          <a:xfrm>
            <a:off x="407865" y="470113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02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0774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7" name="직선 연결선 406"/>
          <p:cNvCxnSpPr/>
          <p:nvPr/>
        </p:nvCxnSpPr>
        <p:spPr>
          <a:xfrm>
            <a:off x="1053216" y="477960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3" name="그룹 402"/>
          <p:cNvGrpSpPr/>
          <p:nvPr/>
        </p:nvGrpSpPr>
        <p:grpSpPr>
          <a:xfrm>
            <a:off x="1172078" y="4675171"/>
            <a:ext cx="65084" cy="104100"/>
            <a:chOff x="336266" y="4404658"/>
            <a:chExt cx="72008" cy="121879"/>
          </a:xfrm>
        </p:grpSpPr>
        <p:sp>
          <p:nvSpPr>
            <p:cNvPr id="404" name="직사각형 40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5" name="타원 40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1" name="직사각형 410"/>
          <p:cNvSpPr/>
          <p:nvPr/>
        </p:nvSpPr>
        <p:spPr>
          <a:xfrm>
            <a:off x="5551478" y="4488418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5514777" y="4455988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Load Button </a:t>
            </a:r>
            <a:endParaRPr lang="ko-KR" altLang="en-US" sz="500" b="1" dirty="0"/>
          </a:p>
        </p:txBody>
      </p:sp>
      <p:sp>
        <p:nvSpPr>
          <p:cNvPr id="413" name="직사각형 412"/>
          <p:cNvSpPr/>
          <p:nvPr/>
        </p:nvSpPr>
        <p:spPr>
          <a:xfrm>
            <a:off x="5551478" y="4607481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5514777" y="4575051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Exit Button </a:t>
            </a:r>
            <a:endParaRPr lang="ko-KR" altLang="en-US" sz="500" b="1" dirty="0"/>
          </a:p>
        </p:txBody>
      </p:sp>
      <p:sp>
        <p:nvSpPr>
          <p:cNvPr id="416" name="직사각형 415"/>
          <p:cNvSpPr/>
          <p:nvPr/>
        </p:nvSpPr>
        <p:spPr>
          <a:xfrm>
            <a:off x="371961" y="478041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451254" y="475097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Stop Node</a:t>
            </a:r>
            <a:endParaRPr lang="ko-KR" altLang="en-US" sz="500" dirty="0"/>
          </a:p>
        </p:txBody>
      </p:sp>
      <p:sp>
        <p:nvSpPr>
          <p:cNvPr id="418" name="직사각형 417"/>
          <p:cNvSpPr/>
          <p:nvPr/>
        </p:nvSpPr>
        <p:spPr>
          <a:xfrm>
            <a:off x="407865" y="480855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19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277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5" name="직선 연결선 424"/>
          <p:cNvCxnSpPr/>
          <p:nvPr/>
        </p:nvCxnSpPr>
        <p:spPr>
          <a:xfrm>
            <a:off x="1053216" y="48846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그룹 419"/>
          <p:cNvGrpSpPr/>
          <p:nvPr/>
        </p:nvGrpSpPr>
        <p:grpSpPr>
          <a:xfrm>
            <a:off x="2363542" y="477960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6" name="직사각형 425"/>
          <p:cNvSpPr/>
          <p:nvPr/>
        </p:nvSpPr>
        <p:spPr>
          <a:xfrm>
            <a:off x="5551478" y="4727495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5514777" y="4695065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Stop :: Stop Node </a:t>
            </a:r>
            <a:endParaRPr lang="ko-KR" altLang="en-US" sz="500" b="1" dirty="0"/>
          </a:p>
        </p:txBody>
      </p:sp>
      <p:sp>
        <p:nvSpPr>
          <p:cNvPr id="428" name="TextBox 427"/>
          <p:cNvSpPr txBox="1"/>
          <p:nvPr/>
        </p:nvSpPr>
        <p:spPr>
          <a:xfrm>
            <a:off x="6988310" y="893480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Node </a:t>
            </a:r>
            <a:r>
              <a:rPr lang="en-US" altLang="ko-KR" sz="800" b="1" dirty="0" smtClean="0">
                <a:sym typeface="Wingdings" pitchFamily="2" charset="2"/>
              </a:rPr>
              <a:t> </a:t>
            </a:r>
            <a:r>
              <a:rPr lang="en-US" altLang="ko-KR" sz="800" b="1" dirty="0" smtClean="0"/>
              <a:t>Stop Node</a:t>
            </a:r>
            <a:r>
              <a:rPr lang="ko-KR" altLang="en-US" sz="800" b="1" dirty="0" smtClean="0"/>
              <a:t>의 사용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29" name="직선 연결선 428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TextBox 429"/>
          <p:cNvSpPr txBox="1"/>
          <p:nvPr/>
        </p:nvSpPr>
        <p:spPr>
          <a:xfrm>
            <a:off x="7060318" y="1064144"/>
            <a:ext cx="2845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- 20 </a:t>
            </a:r>
            <a:r>
              <a:rPr lang="ko-KR" altLang="en-US" sz="800" dirty="0" smtClean="0"/>
              <a:t>초 이후 화면이 사라지는 문제 발생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문제 해결하기 위해 아래 세 가지 </a:t>
            </a:r>
            <a:r>
              <a:rPr lang="en-US" altLang="ko-KR" sz="800" dirty="0" smtClean="0"/>
              <a:t>Node </a:t>
            </a:r>
            <a:r>
              <a:rPr lang="ko-KR" altLang="en-US" sz="800" dirty="0" smtClean="0"/>
              <a:t>사용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Stop Node : </a:t>
            </a:r>
            <a:r>
              <a:rPr lang="ko-KR" altLang="en-US" sz="800" dirty="0" smtClean="0">
                <a:sym typeface="Wingdings" pitchFamily="2" charset="2"/>
              </a:rPr>
              <a:t>해당 타임라인에서 정지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입력 대기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Go to Node : </a:t>
            </a:r>
            <a:r>
              <a:rPr lang="ko-KR" altLang="en-US" sz="800" dirty="0" smtClean="0">
                <a:sym typeface="Wingdings" pitchFamily="2" charset="2"/>
              </a:rPr>
              <a:t>지정한 타임라인으로 이동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Loop Node : </a:t>
            </a:r>
            <a:r>
              <a:rPr lang="ko-KR" altLang="en-US" sz="800" dirty="0" smtClean="0">
                <a:sym typeface="Wingdings" pitchFamily="2" charset="2"/>
              </a:rPr>
              <a:t>특정 시작</a:t>
            </a:r>
            <a:r>
              <a:rPr lang="en-US" altLang="ko-KR" sz="800" dirty="0" smtClean="0">
                <a:sym typeface="Wingdings" pitchFamily="2" charset="2"/>
              </a:rPr>
              <a:t>/</a:t>
            </a:r>
            <a:r>
              <a:rPr lang="ko-KR" altLang="en-US" sz="800" dirty="0" smtClean="0">
                <a:sym typeface="Wingdings" pitchFamily="2" charset="2"/>
              </a:rPr>
              <a:t>끝 지점을 무한 </a:t>
            </a:r>
            <a:r>
              <a:rPr lang="en-US" altLang="ko-KR" sz="800" dirty="0" smtClean="0">
                <a:sym typeface="Wingdings" pitchFamily="2" charset="2"/>
              </a:rPr>
              <a:t>or </a:t>
            </a:r>
            <a:r>
              <a:rPr lang="ko-KR" altLang="en-US" sz="800" dirty="0" smtClean="0">
                <a:sym typeface="Wingdings" pitchFamily="2" charset="2"/>
              </a:rPr>
              <a:t>지정 반복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배경 화면에 애니메이션이 없으므로</a:t>
            </a:r>
            <a:r>
              <a:rPr lang="en-US" altLang="ko-KR" sz="800" dirty="0" smtClean="0">
                <a:sym typeface="Wingdings" pitchFamily="2" charset="2"/>
              </a:rPr>
              <a:t>, Stop Node </a:t>
            </a:r>
            <a:r>
              <a:rPr lang="ko-KR" altLang="en-US" sz="800" dirty="0" smtClean="0">
                <a:sym typeface="Wingdings" pitchFamily="2" charset="2"/>
              </a:rPr>
              <a:t>사용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Button </a:t>
            </a:r>
            <a:r>
              <a:rPr lang="ko-KR" altLang="en-US" sz="800" dirty="0" smtClean="0">
                <a:sym typeface="Wingdings" pitchFamily="2" charset="2"/>
              </a:rPr>
              <a:t>은 사라지지 않으므로 버튼 선택에 의해서만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   Scene </a:t>
            </a:r>
            <a:r>
              <a:rPr lang="ko-KR" altLang="en-US" sz="800" dirty="0" smtClean="0">
                <a:sym typeface="Wingdings" pitchFamily="2" charset="2"/>
              </a:rPr>
              <a:t>전환 가능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grpSp>
        <p:nvGrpSpPr>
          <p:cNvPr id="348" name="그룹 347"/>
          <p:cNvGrpSpPr/>
          <p:nvPr/>
        </p:nvGrpSpPr>
        <p:grpSpPr>
          <a:xfrm>
            <a:off x="9468570" y="679729"/>
            <a:ext cx="292966" cy="468591"/>
            <a:chOff x="336266" y="4404658"/>
            <a:chExt cx="72008" cy="121879"/>
          </a:xfrm>
        </p:grpSpPr>
        <p:sp>
          <p:nvSpPr>
            <p:cNvPr id="349" name="직사각형 3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0" name="타원 3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51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16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5-1. Event Scene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구성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5" name="직사각형 23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Event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6338390" y="1605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4" name="직사각형 283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86" name="직사각형 285"/>
          <p:cNvSpPr/>
          <p:nvPr/>
        </p:nvSpPr>
        <p:spPr>
          <a:xfrm>
            <a:off x="5604567" y="1708525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1" name="TextBox 290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2" name="직사각형 291"/>
          <p:cNvSpPr/>
          <p:nvPr/>
        </p:nvSpPr>
        <p:spPr>
          <a:xfrm>
            <a:off x="5887910" y="170852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4" name="그룹 293"/>
          <p:cNvGrpSpPr/>
          <p:nvPr/>
        </p:nvGrpSpPr>
        <p:grpSpPr>
          <a:xfrm>
            <a:off x="6613115" y="1708525"/>
            <a:ext cx="69819" cy="101460"/>
            <a:chOff x="6848281" y="2120017"/>
            <a:chExt cx="84017" cy="121634"/>
          </a:xfrm>
        </p:grpSpPr>
        <p:sp>
          <p:nvSpPr>
            <p:cNvPr id="295" name="직사각형 29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7" name="이등변 삼각형 296"/>
          <p:cNvSpPr/>
          <p:nvPr/>
        </p:nvSpPr>
        <p:spPr>
          <a:xfrm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8" name="이등변 삼각형 297"/>
          <p:cNvSpPr/>
          <p:nvPr/>
        </p:nvSpPr>
        <p:spPr>
          <a:xfrm flipV="1"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9" name="그룹 298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300" name="직사각형 29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2" name="이등변 삼각형 301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3" name="이등변 삼각형 302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4" name="그룹 303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305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6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7" name="직사각형 306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8" name="그룹 307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309" name="직사각형 30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1" name="이등변 삼각형 310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2" name="이등변 삼각형 311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314" name="TextBox 313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317" name="TextBox 316"/>
          <p:cNvSpPr txBox="1"/>
          <p:nvPr/>
        </p:nvSpPr>
        <p:spPr>
          <a:xfrm>
            <a:off x="5887909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18" name="TextBox 317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19" name="TextBox 318"/>
          <p:cNvSpPr txBox="1"/>
          <p:nvPr/>
        </p:nvSpPr>
        <p:spPr>
          <a:xfrm>
            <a:off x="5529064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22" name="그룹 321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323" name="한쪽 모서리가 잘린 사각형 322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272" name="직사각형 271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14777" y="4228233"/>
            <a:ext cx="1260215" cy="622616"/>
            <a:chOff x="5514777" y="4228233"/>
            <a:chExt cx="1260215" cy="622616"/>
          </a:xfrm>
        </p:grpSpPr>
        <p:sp>
          <p:nvSpPr>
            <p:cNvPr id="268" name="직사각형 267"/>
            <p:cNvSpPr/>
            <p:nvPr/>
          </p:nvSpPr>
          <p:spPr>
            <a:xfrm>
              <a:off x="5551478" y="4260663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514778" y="4228233"/>
              <a:ext cx="60701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/>
                <a:t>+</a:t>
              </a:r>
              <a:r>
                <a:rPr lang="en-US" altLang="ko-KR" sz="500" b="1" dirty="0" smtClean="0"/>
                <a:t> </a:t>
              </a:r>
              <a:r>
                <a:rPr lang="ko-KR" altLang="en-US" sz="500" b="1" dirty="0" smtClean="0"/>
                <a:t>기본 데이터</a:t>
              </a:r>
              <a:endParaRPr lang="ko-KR" altLang="en-US" sz="500" b="1" dirty="0"/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5551478" y="43741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5514777" y="43416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Start Button </a:t>
              </a:r>
              <a:endParaRPr lang="ko-KR" altLang="en-US" sz="500" b="1" dirty="0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5551478" y="44884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5514777" y="44559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Load Button </a:t>
              </a:r>
              <a:endParaRPr lang="ko-KR" altLang="en-US" sz="500" b="1" dirty="0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5551478" y="4601131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514777" y="4568701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Exit Button </a:t>
              </a:r>
              <a:endParaRPr lang="ko-KR" altLang="en-US" sz="500" b="1" dirty="0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5551478" y="4714002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5514777" y="4681572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Stop :: Stop Node </a:t>
              </a:r>
              <a:endParaRPr lang="ko-KR" altLang="en-US" sz="500" b="1" dirty="0"/>
            </a:p>
          </p:txBody>
        </p:sp>
      </p:grpSp>
      <p:sp>
        <p:nvSpPr>
          <p:cNvPr id="428" name="TextBox 427"/>
          <p:cNvSpPr txBox="1"/>
          <p:nvPr/>
        </p:nvSpPr>
        <p:spPr>
          <a:xfrm>
            <a:off x="7113240" y="893480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Node</a:t>
            </a:r>
            <a:endParaRPr lang="ko-KR" altLang="en-US" sz="800" b="1" dirty="0"/>
          </a:p>
        </p:txBody>
      </p:sp>
      <p:cxnSp>
        <p:nvCxnSpPr>
          <p:cNvPr id="429" name="직선 연결선 428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TextBox 429"/>
          <p:cNvSpPr txBox="1"/>
          <p:nvPr/>
        </p:nvSpPr>
        <p:spPr>
          <a:xfrm>
            <a:off x="7060318" y="1064144"/>
            <a:ext cx="2845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Event Scene </a:t>
            </a:r>
            <a:r>
              <a:rPr lang="ko-KR" altLang="en-US" sz="800" dirty="0" smtClean="0"/>
              <a:t>의 시작과 끝을 지정하는 </a:t>
            </a:r>
            <a:r>
              <a:rPr lang="ko-KR" altLang="en-US" sz="800" dirty="0" err="1" smtClean="0"/>
              <a:t>노드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모든 </a:t>
            </a:r>
            <a:r>
              <a:rPr lang="en-US" altLang="ko-KR" sz="800" dirty="0" smtClean="0"/>
              <a:t>Event Scene </a:t>
            </a:r>
            <a:r>
              <a:rPr lang="ko-KR" altLang="en-US" sz="800" dirty="0" smtClean="0"/>
              <a:t>에는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개의 시작과 끝점이 존재 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개별적으로 존재하며 </a:t>
            </a:r>
            <a:r>
              <a:rPr lang="ko-KR" altLang="en-US" sz="800" dirty="0" err="1" smtClean="0"/>
              <a:t>노드간</a:t>
            </a:r>
            <a:r>
              <a:rPr lang="ko-KR" altLang="en-US" sz="800" dirty="0" smtClean="0"/>
              <a:t> 연결 선이 없음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Event Node Parameters </a:t>
            </a:r>
            <a:r>
              <a:rPr lang="ko-KR" altLang="en-US" sz="800" dirty="0" smtClean="0"/>
              <a:t>에서 </a:t>
            </a:r>
            <a:r>
              <a:rPr lang="en-US" altLang="ko-KR" sz="800" dirty="0" smtClean="0"/>
              <a:t>Type</a:t>
            </a:r>
            <a:r>
              <a:rPr lang="ko-KR" altLang="en-US" sz="800" dirty="0" smtClean="0"/>
              <a:t>을 정의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각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에서 정의 할 수 있는 </a:t>
            </a:r>
            <a:r>
              <a:rPr lang="en-US" altLang="ko-KR" sz="800" dirty="0" smtClean="0"/>
              <a:t>Type</a:t>
            </a:r>
            <a:r>
              <a:rPr lang="ko-KR" altLang="en-US" sz="800" dirty="0" smtClean="0"/>
              <a:t>들이 존재 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간략한 소개 </a:t>
            </a:r>
            <a:r>
              <a:rPr lang="en-US" altLang="ko-KR" sz="800" dirty="0" smtClean="0">
                <a:sym typeface="Wingdings" pitchFamily="2" charset="2"/>
                <a:hlinkClick r:id="rId14" action="ppaction://hlinksldjump"/>
              </a:rPr>
              <a:t>(P. 17 </a:t>
            </a:r>
            <a:r>
              <a:rPr lang="ko-KR" altLang="en-US" sz="800" dirty="0" smtClean="0">
                <a:sym typeface="Wingdings" pitchFamily="2" charset="2"/>
                <a:hlinkClick r:id="rId14" action="ppaction://hlinksldjump"/>
              </a:rPr>
              <a:t>참조</a:t>
            </a:r>
            <a:r>
              <a:rPr lang="en-US" altLang="ko-KR" sz="800" dirty="0">
                <a:sym typeface="Wingdings" pitchFamily="2" charset="2"/>
                <a:hlinkClick r:id="rId14" action="ppaction://hlinksldjump"/>
              </a:rPr>
              <a:t>)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grpSp>
        <p:nvGrpSpPr>
          <p:cNvPr id="348" name="그룹 347"/>
          <p:cNvGrpSpPr/>
          <p:nvPr/>
        </p:nvGrpSpPr>
        <p:grpSpPr>
          <a:xfrm>
            <a:off x="9468570" y="679729"/>
            <a:ext cx="292966" cy="468591"/>
            <a:chOff x="336266" y="4404658"/>
            <a:chExt cx="72008" cy="121879"/>
          </a:xfrm>
        </p:grpSpPr>
        <p:sp>
          <p:nvSpPr>
            <p:cNvPr id="349" name="직사각형 3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0" name="타원 3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2" name="그룹 351"/>
          <p:cNvGrpSpPr/>
          <p:nvPr/>
        </p:nvGrpSpPr>
        <p:grpSpPr>
          <a:xfrm>
            <a:off x="1172869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TextBox 376"/>
          <p:cNvSpPr txBox="1"/>
          <p:nvPr/>
        </p:nvSpPr>
        <p:spPr>
          <a:xfrm>
            <a:off x="7113240" y="2531250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Ground Node</a:t>
            </a:r>
            <a:endParaRPr lang="ko-KR" altLang="en-US" sz="800" b="1" dirty="0"/>
          </a:p>
        </p:txBody>
      </p:sp>
      <p:cxnSp>
        <p:nvCxnSpPr>
          <p:cNvPr id="390" name="직선 연결선 389"/>
          <p:cNvCxnSpPr/>
          <p:nvPr/>
        </p:nvCxnSpPr>
        <p:spPr>
          <a:xfrm>
            <a:off x="6998186" y="270133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TextBox 405"/>
          <p:cNvSpPr txBox="1"/>
          <p:nvPr/>
        </p:nvSpPr>
        <p:spPr>
          <a:xfrm>
            <a:off x="7060318" y="2757723"/>
            <a:ext cx="2845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Title Scene </a:t>
            </a:r>
            <a:r>
              <a:rPr lang="ko-KR" altLang="en-US" sz="800" dirty="0" smtClean="0"/>
              <a:t>의 배경과 같은 </a:t>
            </a:r>
            <a:r>
              <a:rPr lang="en-US" altLang="ko-KR" sz="800" dirty="0" smtClean="0"/>
              <a:t>Node.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- 1</a:t>
            </a:r>
            <a:r>
              <a:rPr lang="ko-KR" altLang="en-US" sz="800" dirty="0" smtClean="0"/>
              <a:t>개 이상의 이미지로 구성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사용자에 따라 </a:t>
            </a:r>
            <a:r>
              <a:rPr lang="ko-KR" altLang="en-US" sz="800" dirty="0" err="1" smtClean="0">
                <a:sym typeface="Wingdings" pitchFamily="2" charset="2"/>
              </a:rPr>
              <a:t>레이어로</a:t>
            </a:r>
            <a:r>
              <a:rPr lang="ko-KR" altLang="en-US" sz="800" dirty="0" smtClean="0">
                <a:sym typeface="Wingdings" pitchFamily="2" charset="2"/>
              </a:rPr>
              <a:t> 구성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SD </a:t>
            </a:r>
            <a:r>
              <a:rPr lang="ko-KR" altLang="en-US" sz="800" dirty="0" smtClean="0">
                <a:sym typeface="Wingdings" pitchFamily="2" charset="2"/>
              </a:rPr>
              <a:t>캐릭터의 위치</a:t>
            </a:r>
            <a:r>
              <a:rPr lang="en-US" altLang="ko-KR" sz="800" dirty="0" smtClean="0">
                <a:sym typeface="Wingdings" pitchFamily="2" charset="2"/>
              </a:rPr>
              <a:t>(</a:t>
            </a:r>
            <a:r>
              <a:rPr lang="ko-KR" altLang="en-US" sz="800" dirty="0" smtClean="0">
                <a:sym typeface="Wingdings" pitchFamily="2" charset="2"/>
              </a:rPr>
              <a:t>원근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r>
              <a:rPr lang="ko-KR" altLang="en-US" sz="800" dirty="0" smtClean="0">
                <a:sym typeface="Wingdings" pitchFamily="2" charset="2"/>
              </a:rPr>
              <a:t>에 따라 </a:t>
            </a:r>
            <a:r>
              <a:rPr lang="ko-KR" altLang="en-US" sz="800" dirty="0" err="1" smtClean="0">
                <a:sym typeface="Wingdings" pitchFamily="2" charset="2"/>
              </a:rPr>
              <a:t>레이어</a:t>
            </a:r>
            <a:r>
              <a:rPr lang="ko-KR" altLang="en-US" sz="800" dirty="0" smtClean="0">
                <a:sym typeface="Wingdings" pitchFamily="2" charset="2"/>
              </a:rPr>
              <a:t> 위치가 변경 됨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- 1</a:t>
            </a:r>
            <a:r>
              <a:rPr lang="ko-KR" altLang="en-US" sz="800" dirty="0" smtClean="0">
                <a:sym typeface="Wingdings" pitchFamily="2" charset="2"/>
              </a:rPr>
              <a:t>개의 </a:t>
            </a:r>
            <a:r>
              <a:rPr lang="en-US" altLang="ko-KR" sz="800" dirty="0" smtClean="0">
                <a:sym typeface="Wingdings" pitchFamily="2" charset="2"/>
              </a:rPr>
              <a:t>Node</a:t>
            </a:r>
            <a:r>
              <a:rPr lang="ko-KR" altLang="en-US" sz="800" dirty="0" smtClean="0">
                <a:sym typeface="Wingdings" pitchFamily="2" charset="2"/>
              </a:rPr>
              <a:t>로 구성 됨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sp>
        <p:nvSpPr>
          <p:cNvPr id="283" name="TextBox 282"/>
          <p:cNvSpPr txBox="1"/>
          <p:nvPr/>
        </p:nvSpPr>
        <p:spPr>
          <a:xfrm>
            <a:off x="5540734" y="16746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Type :</a:t>
            </a:r>
            <a:endParaRPr lang="ko-KR" altLang="en-US" sz="500" b="1" dirty="0"/>
          </a:p>
        </p:txBody>
      </p:sp>
      <p:grpSp>
        <p:nvGrpSpPr>
          <p:cNvPr id="339" name="그룹 338"/>
          <p:cNvGrpSpPr/>
          <p:nvPr/>
        </p:nvGrpSpPr>
        <p:grpSpPr>
          <a:xfrm>
            <a:off x="5887372" y="1674617"/>
            <a:ext cx="817721" cy="169277"/>
            <a:chOff x="5884268" y="3770775"/>
            <a:chExt cx="817721" cy="169277"/>
          </a:xfrm>
        </p:grpSpPr>
        <p:sp>
          <p:nvSpPr>
            <p:cNvPr id="340" name="직사각형 339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2" name="이등변 삼각형 341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Event End</a:t>
              </a:r>
              <a:endParaRPr lang="ko-KR" altLang="en-US" sz="500" dirty="0"/>
            </a:p>
          </p:txBody>
        </p:sp>
      </p:grpSp>
      <p:grpSp>
        <p:nvGrpSpPr>
          <p:cNvPr id="344" name="그룹 343"/>
          <p:cNvGrpSpPr/>
          <p:nvPr/>
        </p:nvGrpSpPr>
        <p:grpSpPr>
          <a:xfrm>
            <a:off x="9468570" y="2348880"/>
            <a:ext cx="292966" cy="468591"/>
            <a:chOff x="336266" y="4404658"/>
            <a:chExt cx="72008" cy="121879"/>
          </a:xfrm>
        </p:grpSpPr>
        <p:sp>
          <p:nvSpPr>
            <p:cNvPr id="345" name="직사각형 34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6" name="타원 34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</a:rPr>
                <a:t>G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51" name="직사각형 350"/>
          <p:cNvSpPr/>
          <p:nvPr/>
        </p:nvSpPr>
        <p:spPr>
          <a:xfrm>
            <a:off x="371961" y="457102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451254" y="4541581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356" name="직사각형 355"/>
          <p:cNvSpPr/>
          <p:nvPr/>
        </p:nvSpPr>
        <p:spPr>
          <a:xfrm>
            <a:off x="407865" y="45991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5758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4" name="직선 연결선 36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1" name="그룹 360"/>
          <p:cNvGrpSpPr/>
          <p:nvPr/>
        </p:nvGrpSpPr>
        <p:grpSpPr>
          <a:xfrm>
            <a:off x="1053885" y="4572902"/>
            <a:ext cx="65084" cy="104100"/>
            <a:chOff x="336266" y="4404658"/>
            <a:chExt cx="72008" cy="121879"/>
          </a:xfrm>
        </p:grpSpPr>
        <p:sp>
          <p:nvSpPr>
            <p:cNvPr id="362" name="직사각형 36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3" name="타원 36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3" name="TextBox 392"/>
          <p:cNvSpPr txBox="1"/>
          <p:nvPr/>
        </p:nvSpPr>
        <p:spPr>
          <a:xfrm>
            <a:off x="7113240" y="4321986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Script Node (</a:t>
            </a:r>
            <a:r>
              <a:rPr lang="ko-KR" altLang="en-US" sz="800" b="1" dirty="0" smtClean="0"/>
              <a:t>대사</a:t>
            </a:r>
            <a:r>
              <a:rPr lang="en-US" altLang="ko-KR" sz="800" b="1" dirty="0" smtClean="0"/>
              <a:t>)</a:t>
            </a:r>
            <a:endParaRPr lang="ko-KR" altLang="en-US" sz="800" b="1" dirty="0"/>
          </a:p>
        </p:txBody>
      </p:sp>
      <p:cxnSp>
        <p:nvCxnSpPr>
          <p:cNvPr id="394" name="직선 연결선 393"/>
          <p:cNvCxnSpPr/>
          <p:nvPr/>
        </p:nvCxnSpPr>
        <p:spPr>
          <a:xfrm>
            <a:off x="6998186" y="4492070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/>
          <p:cNvSpPr txBox="1"/>
          <p:nvPr/>
        </p:nvSpPr>
        <p:spPr>
          <a:xfrm>
            <a:off x="7060318" y="4492650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Event </a:t>
            </a:r>
            <a:r>
              <a:rPr lang="ko-KR" altLang="en-US" sz="800" dirty="0" smtClean="0"/>
              <a:t>및 </a:t>
            </a:r>
            <a:r>
              <a:rPr lang="en-US" altLang="ko-KR" sz="800" dirty="0" smtClean="0"/>
              <a:t>Battle Scene </a:t>
            </a:r>
            <a:r>
              <a:rPr lang="ko-KR" altLang="en-US" sz="800" dirty="0" smtClean="0"/>
              <a:t>에서 캐릭터의 대사를 담는 곳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Character Node</a:t>
            </a:r>
            <a:r>
              <a:rPr lang="ko-KR" altLang="en-US" sz="800" dirty="0" smtClean="0"/>
              <a:t>의 일러스트 값을 참조 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grpSp>
        <p:nvGrpSpPr>
          <p:cNvPr id="396" name="그룹 395"/>
          <p:cNvGrpSpPr/>
          <p:nvPr/>
        </p:nvGrpSpPr>
        <p:grpSpPr>
          <a:xfrm>
            <a:off x="9468570" y="4108235"/>
            <a:ext cx="292966" cy="468591"/>
            <a:chOff x="336266" y="4404658"/>
            <a:chExt cx="72008" cy="121879"/>
          </a:xfrm>
        </p:grpSpPr>
        <p:sp>
          <p:nvSpPr>
            <p:cNvPr id="397" name="직사각형 39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8" name="타원 39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9" name="TextBox 39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791054" y="428062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848544" y="438796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2" name="TextBox 401"/>
          <p:cNvSpPr txBox="1"/>
          <p:nvPr/>
        </p:nvSpPr>
        <p:spPr>
          <a:xfrm>
            <a:off x="1064122" y="450150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3" name="TextBox 402"/>
          <p:cNvSpPr txBox="1"/>
          <p:nvPr/>
        </p:nvSpPr>
        <p:spPr>
          <a:xfrm>
            <a:off x="6938298" y="249898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6938298" y="428062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8088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5-2. Event Ground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3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" name="직사각형 33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7" name="직사각형 346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TextBox 362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64" name="TextBox 363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72" name="TextBox 371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80" name="직사각형 37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직사각형 38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1" name="그룹 39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92" name="직사각형 39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96" name="직사각형 39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8" name="그룹 39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9" name="직사각형 39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이등변 삼각형 39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1" name="그룹 40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02" name="직사각형 40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이등변 삼각형 40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4" name="직사각형 40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5" name="그룹 40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9" name="직사각형 40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0" name="그룹 40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15" name="직사각형 41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이등변 삼각형 41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7" name="그룹 416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18" name="직사각형 4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이등변 삼각형 4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3" name="직사각형 422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25" name="직사각형 42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이등변 삼각형 4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그룹 431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33" name="직사각형 43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이등변 삼각형 43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5" name="직사각형 434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6" name="직사각형 435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7" name="그룹 436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38" name="직사각형 43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이등변 삼각형 43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0" name="직사각형 439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1" name="그룹 440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42" name="직사각형 44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이등변 삼각형 4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4" name="그룹 443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45" name="직사각형 44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이등변 삼각형 44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7" name="그룹 446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48" name="직사각형 44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이등변 삼각형 44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0" name="그룹 449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51" name="직사각형 4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이등변 삼각형 4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3" name="직사각형 452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4" name="직사각형 453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8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9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60" name="그룹 459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61" name="직사각형 46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2" name="타원 46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63" name="직선 연결선 462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465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연결선 466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직선 연결선 480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직선 연결선 48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직선 연결선 48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연결선 48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직선 연결선 490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2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4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5" name="직사각형 49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직사각형 495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7" name="직사각형 496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8" name="TextBox 497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499" name="직사각형 498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직사각형 499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" name="직사각형 500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양쪽 모서리가 잘린 사각형 501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3" name="양쪽 모서리가 잘린 사각형 502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4" name="이등변 삼각형 5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5" name="이등변 삼각형 5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06" name="그룹 5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07" name="직사각형 5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이등변 삼각형 5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9" name="직사각형 5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0" name="그룹 5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11" name="직사각형 5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이등변 삼각형 5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4" name="직선 연결선 513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연결선 514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연결선 515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516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직선 연결선 517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직선 연결선 518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직선 연결선 519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직선 연결선 521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연결선 52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직선 연결선 52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직선 연결선 52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직선 연결선 52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직선 연결선 52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직선 연결선 52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직선 연결선 52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직선 연결선 53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직선 연결선 53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직선 연결선 53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직선 연결선 53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연결선 53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연결선 53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직선 연결선 54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직사각형 54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3" name="직선 연결선 54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6" name="TextBox 545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8" name="직사각형 547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49" name="직선 연결선 548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직사각형 549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51" name="직선 화살표 연결선 550"/>
          <p:cNvCxnSpPr>
            <a:stCxn id="550" idx="0"/>
            <a:endCxn id="550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양쪽 모서리가 잘린 사각형 551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553" name="그룹 552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554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6" name="덧셈 기호 555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7" name="덧셈 기호 556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558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83" name="직선 연결선 582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직사각형 641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3" name="직사각형 642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5" name="직사각형 644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6" name="이등변 삼각형 645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47" name="그룹 646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48" name="직선 연결선 647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직선 연결선 648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3" name="직사각형 652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5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7" name="TextBox 65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Ground</a:t>
            </a:r>
            <a:endParaRPr lang="ko-KR" altLang="en-US" sz="500" dirty="0"/>
          </a:p>
        </p:txBody>
      </p:sp>
      <p:sp>
        <p:nvSpPr>
          <p:cNvPr id="658" name="TextBox 65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집 내부</a:t>
            </a:r>
            <a:endParaRPr lang="ko-KR" altLang="en-US" sz="500" dirty="0"/>
          </a:p>
        </p:txBody>
      </p:sp>
      <p:grpSp>
        <p:nvGrpSpPr>
          <p:cNvPr id="668" name="그룹 667"/>
          <p:cNvGrpSpPr/>
          <p:nvPr/>
        </p:nvGrpSpPr>
        <p:grpSpPr>
          <a:xfrm>
            <a:off x="1051504" y="4360125"/>
            <a:ext cx="65084" cy="104100"/>
            <a:chOff x="336266" y="4404658"/>
            <a:chExt cx="72008" cy="121879"/>
          </a:xfrm>
        </p:grpSpPr>
        <p:sp>
          <p:nvSpPr>
            <p:cNvPr id="669" name="직사각형 66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0" name="타원 66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1" name="그룹 670"/>
          <p:cNvGrpSpPr/>
          <p:nvPr/>
        </p:nvGrpSpPr>
        <p:grpSpPr>
          <a:xfrm>
            <a:off x="1170516" y="4360125"/>
            <a:ext cx="65084" cy="104100"/>
            <a:chOff x="336266" y="4404658"/>
            <a:chExt cx="72008" cy="121879"/>
          </a:xfrm>
        </p:grpSpPr>
        <p:sp>
          <p:nvSpPr>
            <p:cNvPr id="672" name="직사각형 6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3" name="타원 6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4" name="직사각형 673"/>
          <p:cNvSpPr/>
          <p:nvPr/>
        </p:nvSpPr>
        <p:spPr>
          <a:xfrm>
            <a:off x="1119032" y="437669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5" name="직선 연결선 674"/>
          <p:cNvCxnSpPr/>
          <p:nvPr/>
        </p:nvCxnSpPr>
        <p:spPr>
          <a:xfrm>
            <a:off x="1116616" y="441062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직선 연결선 675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직선 연결선 676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8" name="그룹 677"/>
          <p:cNvGrpSpPr/>
          <p:nvPr/>
        </p:nvGrpSpPr>
        <p:grpSpPr>
          <a:xfrm>
            <a:off x="1051504" y="4464900"/>
            <a:ext cx="65084" cy="104100"/>
            <a:chOff x="336266" y="4404658"/>
            <a:chExt cx="72008" cy="121879"/>
          </a:xfrm>
        </p:grpSpPr>
        <p:sp>
          <p:nvSpPr>
            <p:cNvPr id="679" name="직사각형 6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0" name="타원 6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1" name="그룹 680"/>
          <p:cNvGrpSpPr/>
          <p:nvPr/>
        </p:nvGrpSpPr>
        <p:grpSpPr>
          <a:xfrm>
            <a:off x="1170516" y="4464900"/>
            <a:ext cx="65084" cy="104100"/>
            <a:chOff x="336266" y="4404658"/>
            <a:chExt cx="72008" cy="121879"/>
          </a:xfrm>
        </p:grpSpPr>
        <p:sp>
          <p:nvSpPr>
            <p:cNvPr id="682" name="직사각형 68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3" name="타원 68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4" name="직사각형 683"/>
          <p:cNvSpPr/>
          <p:nvPr/>
        </p:nvSpPr>
        <p:spPr>
          <a:xfrm>
            <a:off x="1119032" y="4481474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85" name="직선 연결선 684"/>
          <p:cNvCxnSpPr/>
          <p:nvPr/>
        </p:nvCxnSpPr>
        <p:spPr>
          <a:xfrm>
            <a:off x="1116616" y="4515396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6" name="그룹 685"/>
          <p:cNvGrpSpPr/>
          <p:nvPr/>
        </p:nvGrpSpPr>
        <p:grpSpPr>
          <a:xfrm>
            <a:off x="1051504" y="4569675"/>
            <a:ext cx="65084" cy="104100"/>
            <a:chOff x="336266" y="4404658"/>
            <a:chExt cx="72008" cy="121879"/>
          </a:xfrm>
        </p:grpSpPr>
        <p:sp>
          <p:nvSpPr>
            <p:cNvPr id="687" name="직사각형 68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8" name="타원 68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9" name="그룹 688"/>
          <p:cNvGrpSpPr/>
          <p:nvPr/>
        </p:nvGrpSpPr>
        <p:grpSpPr>
          <a:xfrm>
            <a:off x="1170516" y="4569675"/>
            <a:ext cx="65084" cy="104100"/>
            <a:chOff x="336266" y="4404658"/>
            <a:chExt cx="72008" cy="121879"/>
          </a:xfrm>
        </p:grpSpPr>
        <p:sp>
          <p:nvSpPr>
            <p:cNvPr id="690" name="직사각형 68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1" name="타원 69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2" name="직사각형 691"/>
          <p:cNvSpPr/>
          <p:nvPr/>
        </p:nvSpPr>
        <p:spPr>
          <a:xfrm>
            <a:off x="1119032" y="458624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93" name="직선 연결선 692"/>
          <p:cNvCxnSpPr/>
          <p:nvPr/>
        </p:nvCxnSpPr>
        <p:spPr>
          <a:xfrm>
            <a:off x="1116616" y="462017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6" name="직사각형 825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27" name="그룹 826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828" name="직선 연결선 827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직선 연결선 828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0" name="직사각형 829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31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2" name="TextBox 831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의자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833" name="직사각형 832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34" name="그룹 833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835" name="직선 연결선 834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직선 연결선 835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7" name="직사각형 836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38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" name="TextBox 838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의자</a:t>
            </a:r>
            <a:r>
              <a:rPr lang="en-US" altLang="ko-KR" sz="500" dirty="0" smtClean="0"/>
              <a:t>2</a:t>
            </a:r>
            <a:endParaRPr lang="ko-KR" altLang="en-US" sz="500" dirty="0"/>
          </a:p>
        </p:txBody>
      </p:sp>
      <p:sp>
        <p:nvSpPr>
          <p:cNvPr id="846" name="직사각형 845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47" name="TextBox 846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856" name="그룹 855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857" name="직사각형 85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58" name="타원 85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280592" y="1643001"/>
            <a:ext cx="3439614" cy="2294000"/>
            <a:chOff x="1280592" y="1643001"/>
            <a:chExt cx="3439614" cy="2294000"/>
          </a:xfrm>
        </p:grpSpPr>
        <p:pic>
          <p:nvPicPr>
            <p:cNvPr id="859" name="Picture 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2" b="30315"/>
            <a:stretch/>
          </p:blipFill>
          <p:spPr bwMode="auto">
            <a:xfrm>
              <a:off x="1280592" y="1643001"/>
              <a:ext cx="3439614" cy="229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0" name="Picture 3" descr="C:\Users\guk1987\AppData\Local\Microsoft\Windows\Temporary Internet Files\Content.IE5\QD1ARP11\dglxasset[1].aspx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139" y="3047763"/>
              <a:ext cx="259871" cy="263819"/>
            </a:xfrm>
            <a:prstGeom prst="rect">
              <a:avLst/>
            </a:prstGeom>
            <a:noFill/>
          </p:spPr>
        </p:pic>
        <p:pic>
          <p:nvPicPr>
            <p:cNvPr id="861" name="Picture 3" descr="C:\Users\guk1987\AppData\Local\Microsoft\Windows\Temporary Internet Files\Content.IE5\QD1ARP11\dglxasset[1].aspx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075" y="3134145"/>
              <a:ext cx="259871" cy="263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0" name="직사각형 869"/>
            <p:cNvSpPr/>
            <p:nvPr/>
          </p:nvSpPr>
          <p:spPr>
            <a:xfrm>
              <a:off x="2761162" y="3092930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2" name="직사각형 871"/>
            <p:cNvSpPr/>
            <p:nvPr/>
          </p:nvSpPr>
          <p:spPr>
            <a:xfrm>
              <a:off x="3051483" y="3092930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9" name="직사각형 878"/>
            <p:cNvSpPr/>
            <p:nvPr/>
          </p:nvSpPr>
          <p:spPr>
            <a:xfrm>
              <a:off x="2761162" y="3225033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1" name="직사각형 880"/>
            <p:cNvSpPr/>
            <p:nvPr/>
          </p:nvSpPr>
          <p:spPr>
            <a:xfrm>
              <a:off x="3051483" y="3225033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2" name="직사각형 881"/>
            <p:cNvSpPr/>
            <p:nvPr/>
          </p:nvSpPr>
          <p:spPr>
            <a:xfrm>
              <a:off x="2761162" y="3365408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3" name="직사각형 882"/>
            <p:cNvSpPr/>
            <p:nvPr/>
          </p:nvSpPr>
          <p:spPr>
            <a:xfrm>
              <a:off x="2906322" y="3365408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4" name="직사각형 883"/>
            <p:cNvSpPr/>
            <p:nvPr/>
          </p:nvSpPr>
          <p:spPr>
            <a:xfrm>
              <a:off x="3051483" y="3365408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연결선 6"/>
            <p:cNvCxnSpPr>
              <a:stCxn id="870" idx="3"/>
              <a:endCxn id="871" idx="1"/>
            </p:cNvCxnSpPr>
            <p:nvPr/>
          </p:nvCxnSpPr>
          <p:spPr>
            <a:xfrm>
              <a:off x="2806881" y="3115790"/>
              <a:ext cx="9944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1" name="직사각형 870"/>
            <p:cNvSpPr/>
            <p:nvPr/>
          </p:nvSpPr>
          <p:spPr>
            <a:xfrm>
              <a:off x="2906322" y="3092930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886" name="직선 연결선 885"/>
            <p:cNvCxnSpPr>
              <a:stCxn id="881" idx="0"/>
              <a:endCxn id="872" idx="2"/>
            </p:cNvCxnSpPr>
            <p:nvPr/>
          </p:nvCxnSpPr>
          <p:spPr>
            <a:xfrm flipV="1">
              <a:off x="3074343" y="3138649"/>
              <a:ext cx="0" cy="8638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직선 연결선 886"/>
            <p:cNvCxnSpPr>
              <a:stCxn id="884" idx="0"/>
              <a:endCxn id="881" idx="2"/>
            </p:cNvCxnSpPr>
            <p:nvPr/>
          </p:nvCxnSpPr>
          <p:spPr>
            <a:xfrm flipV="1">
              <a:off x="3074343" y="3270752"/>
              <a:ext cx="0" cy="946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직선 연결선 887"/>
            <p:cNvCxnSpPr>
              <a:stCxn id="883" idx="3"/>
              <a:endCxn id="884" idx="1"/>
            </p:cNvCxnSpPr>
            <p:nvPr/>
          </p:nvCxnSpPr>
          <p:spPr>
            <a:xfrm>
              <a:off x="2952041" y="3388268"/>
              <a:ext cx="994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직선 연결선 888"/>
            <p:cNvCxnSpPr>
              <a:stCxn id="882" idx="3"/>
              <a:endCxn id="883" idx="1"/>
            </p:cNvCxnSpPr>
            <p:nvPr/>
          </p:nvCxnSpPr>
          <p:spPr>
            <a:xfrm>
              <a:off x="2806881" y="3388268"/>
              <a:ext cx="9944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직선 연결선 889"/>
            <p:cNvCxnSpPr>
              <a:stCxn id="879" idx="2"/>
              <a:endCxn id="882" idx="0"/>
            </p:cNvCxnSpPr>
            <p:nvPr/>
          </p:nvCxnSpPr>
          <p:spPr>
            <a:xfrm>
              <a:off x="2784022" y="3270752"/>
              <a:ext cx="0" cy="946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직선 연결선 890"/>
            <p:cNvCxnSpPr>
              <a:stCxn id="879" idx="0"/>
              <a:endCxn id="870" idx="2"/>
            </p:cNvCxnSpPr>
            <p:nvPr/>
          </p:nvCxnSpPr>
          <p:spPr>
            <a:xfrm flipV="1">
              <a:off x="2784022" y="3138649"/>
              <a:ext cx="0" cy="8638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직선 연결선 891"/>
            <p:cNvCxnSpPr>
              <a:stCxn id="871" idx="3"/>
              <a:endCxn id="872" idx="1"/>
            </p:cNvCxnSpPr>
            <p:nvPr/>
          </p:nvCxnSpPr>
          <p:spPr>
            <a:xfrm>
              <a:off x="2952041" y="3115790"/>
              <a:ext cx="994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3" name="직사각형 892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Image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94" name="TextBox 8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895" name="직사각형 894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6" name="TextBox 895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897" name="직사각형 896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8" name="TextBox 897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899" name="TextBox 898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900" name="TextBox 899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901" name="TextBox 900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902" name="TextBox 901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903" name="직사각형 902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4" name="직사각형 903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05" name="그룹 904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906" name="직사각형 905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07" name="직사각형 906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08" name="이등변 삼각형 907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9" name="이등변 삼각형 908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10" name="그룹 909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911" name="직사각형 91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2" name="직사각형 91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13" name="이등변 삼각형 912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14" name="이등변 삼각형 913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15" name="그룹 914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916" name="Picture 5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7" name="Picture 5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18" name="직사각형 917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19" name="그룹 918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920" name="직사각형 91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21" name="직사각형 92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22" name="이등변 삼각형 921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23" name="이등변 삼각형 922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24" name="TextBox 923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925" name="TextBox 924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>
                <a:solidFill>
                  <a:schemeClr val="bg1">
                    <a:lumMod val="65000"/>
                  </a:schemeClr>
                </a:solidFill>
              </a:rPr>
              <a:t>효과</a:t>
            </a: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6" name="직사각형 925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27" name="TextBox 926"/>
          <p:cNvSpPr txBox="1"/>
          <p:nvPr/>
        </p:nvSpPr>
        <p:spPr>
          <a:xfrm>
            <a:off x="5641557" y="347645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65000"/>
                  </a:schemeClr>
                </a:solidFill>
              </a:rPr>
              <a:t>시작 </a:t>
            </a:r>
            <a:r>
              <a:rPr lang="en-US" altLang="ko-KR" sz="500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8" name="TextBox 927"/>
          <p:cNvSpPr txBox="1"/>
          <p:nvPr/>
        </p:nvSpPr>
        <p:spPr>
          <a:xfrm>
            <a:off x="5641557" y="366326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65000"/>
                  </a:schemeClr>
                </a:solidFill>
              </a:rPr>
              <a:t>종료 </a:t>
            </a:r>
            <a:r>
              <a:rPr lang="en-US" altLang="ko-KR" sz="500" dirty="0">
                <a:solidFill>
                  <a:schemeClr val="bg1">
                    <a:lumMod val="65000"/>
                  </a:schemeClr>
                </a:solidFill>
              </a:rPr>
              <a:t>: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9" name="직사각형 928"/>
          <p:cNvSpPr/>
          <p:nvPr/>
        </p:nvSpPr>
        <p:spPr>
          <a:xfrm>
            <a:off x="5946826" y="3510361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bg1">
                    <a:lumMod val="65000"/>
                  </a:schemeClr>
                </a:solidFill>
              </a:rPr>
              <a:t>2.0 </a:t>
            </a:r>
            <a:r>
              <a:rPr lang="ko-KR" altLang="en-US" sz="500" dirty="0" smtClean="0">
                <a:solidFill>
                  <a:schemeClr val="bg1">
                    <a:lumMod val="65000"/>
                  </a:schemeClr>
                </a:solidFill>
              </a:rPr>
              <a:t>초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30" name="그룹 929"/>
          <p:cNvGrpSpPr/>
          <p:nvPr/>
        </p:nvGrpSpPr>
        <p:grpSpPr>
          <a:xfrm>
            <a:off x="6434302" y="3509899"/>
            <a:ext cx="69819" cy="101460"/>
            <a:chOff x="6848281" y="2120017"/>
            <a:chExt cx="84017" cy="121634"/>
          </a:xfrm>
        </p:grpSpPr>
        <p:sp>
          <p:nvSpPr>
            <p:cNvPr id="931" name="직사각형 93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32" name="직사각형 93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3" name="이등변 삼각형 932"/>
          <p:cNvSpPr/>
          <p:nvPr/>
        </p:nvSpPr>
        <p:spPr>
          <a:xfrm>
            <a:off x="6445048" y="3515595"/>
            <a:ext cx="48327" cy="36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34" name="이등변 삼각형 933"/>
          <p:cNvSpPr/>
          <p:nvPr/>
        </p:nvSpPr>
        <p:spPr>
          <a:xfrm flipV="1">
            <a:off x="6445048" y="3570936"/>
            <a:ext cx="48327" cy="36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35" name="직사각형 934"/>
          <p:cNvSpPr/>
          <p:nvPr/>
        </p:nvSpPr>
        <p:spPr>
          <a:xfrm>
            <a:off x="5946826" y="3697175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bg1">
                    <a:lumMod val="65000"/>
                  </a:schemeClr>
                </a:solidFill>
              </a:rPr>
              <a:t>2.0 </a:t>
            </a:r>
            <a:r>
              <a:rPr lang="ko-KR" altLang="en-US" sz="500" dirty="0" smtClean="0">
                <a:solidFill>
                  <a:schemeClr val="bg1">
                    <a:lumMod val="65000"/>
                  </a:schemeClr>
                </a:solidFill>
              </a:rPr>
              <a:t>초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36" name="그룹 935"/>
          <p:cNvGrpSpPr/>
          <p:nvPr/>
        </p:nvGrpSpPr>
        <p:grpSpPr>
          <a:xfrm>
            <a:off x="6434302" y="3696713"/>
            <a:ext cx="69819" cy="101460"/>
            <a:chOff x="6848281" y="2120017"/>
            <a:chExt cx="84017" cy="121634"/>
          </a:xfrm>
        </p:grpSpPr>
        <p:sp>
          <p:nvSpPr>
            <p:cNvPr id="937" name="직사각형 93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38" name="직사각형 93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9" name="이등변 삼각형 938"/>
          <p:cNvSpPr/>
          <p:nvPr/>
        </p:nvSpPr>
        <p:spPr>
          <a:xfrm>
            <a:off x="6445048" y="3702409"/>
            <a:ext cx="48327" cy="36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0" name="이등변 삼각형 939"/>
          <p:cNvSpPr/>
          <p:nvPr/>
        </p:nvSpPr>
        <p:spPr>
          <a:xfrm flipV="1">
            <a:off x="6445048" y="3757750"/>
            <a:ext cx="48327" cy="36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1" name="모서리가 둥근 직사각형 940"/>
          <p:cNvSpPr/>
          <p:nvPr/>
        </p:nvSpPr>
        <p:spPr>
          <a:xfrm>
            <a:off x="6569544" y="3515595"/>
            <a:ext cx="95219" cy="96226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2" name="모서리가 둥근 직사각형 941"/>
          <p:cNvSpPr/>
          <p:nvPr/>
        </p:nvSpPr>
        <p:spPr>
          <a:xfrm>
            <a:off x="6569544" y="3702409"/>
            <a:ext cx="95219" cy="96226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3" name="TextBox 942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944" name="TextBox 943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945" name="TextBox 944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946" name="TextBox 945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의자</a:t>
            </a:r>
            <a:r>
              <a:rPr lang="en-US" altLang="ko-KR" sz="500" dirty="0" smtClean="0"/>
              <a:t>2</a:t>
            </a:r>
            <a:endParaRPr lang="ko-KR" altLang="en-US" sz="500" dirty="0"/>
          </a:p>
        </p:txBody>
      </p:sp>
      <p:sp>
        <p:nvSpPr>
          <p:cNvPr id="947" name="모서리가 둥근 직사각형 946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8" name="모서리가 둥근 직사각형 947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9" name="TextBox 94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0" name="TextBox 949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Resource Management</a:t>
            </a:r>
            <a:endParaRPr lang="ko-KR" altLang="en-US" sz="800" b="1" dirty="0"/>
          </a:p>
        </p:txBody>
      </p:sp>
      <p:cxnSp>
        <p:nvCxnSpPr>
          <p:cNvPr id="951" name="직선 연결선 950"/>
          <p:cNvCxnSpPr/>
          <p:nvPr/>
        </p:nvCxnSpPr>
        <p:spPr>
          <a:xfrm>
            <a:off x="6998186" y="1063564"/>
            <a:ext cx="1555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2" name="TextBox 951"/>
          <p:cNvSpPr txBox="1"/>
          <p:nvPr/>
        </p:nvSpPr>
        <p:spPr>
          <a:xfrm>
            <a:off x="6969224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Event Ground 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Resource Management </a:t>
            </a:r>
            <a:r>
              <a:rPr lang="ko-KR" altLang="en-US" sz="800" dirty="0" smtClean="0"/>
              <a:t>모습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이미지로만 구성 되어 있음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953" name="TextBox 952"/>
          <p:cNvSpPr txBox="1"/>
          <p:nvPr/>
        </p:nvSpPr>
        <p:spPr>
          <a:xfrm>
            <a:off x="1245918" y="129309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4" name="TextBox 953"/>
          <p:cNvSpPr txBox="1"/>
          <p:nvPr/>
        </p:nvSpPr>
        <p:spPr>
          <a:xfrm>
            <a:off x="5459341" y="12564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5" name="TextBox 954"/>
          <p:cNvSpPr txBox="1"/>
          <p:nvPr/>
        </p:nvSpPr>
        <p:spPr>
          <a:xfrm>
            <a:off x="6938298" y="222016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56" name="TextBox 955"/>
          <p:cNvSpPr txBox="1"/>
          <p:nvPr/>
        </p:nvSpPr>
        <p:spPr>
          <a:xfrm>
            <a:off x="7132326" y="226169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Image Node Parameters</a:t>
            </a:r>
            <a:endParaRPr lang="ko-KR" altLang="en-US" sz="800" b="1" dirty="0"/>
          </a:p>
        </p:txBody>
      </p:sp>
      <p:cxnSp>
        <p:nvCxnSpPr>
          <p:cNvPr id="957" name="직선 연결선 956"/>
          <p:cNvCxnSpPr/>
          <p:nvPr/>
        </p:nvCxnSpPr>
        <p:spPr>
          <a:xfrm>
            <a:off x="6998186" y="2431778"/>
            <a:ext cx="1555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8" name="TextBox 957"/>
          <p:cNvSpPr txBox="1"/>
          <p:nvPr/>
        </p:nvSpPr>
        <p:spPr>
          <a:xfrm>
            <a:off x="6969224" y="2432358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사용되는 이미지는 모두 </a:t>
            </a:r>
            <a:r>
              <a:rPr lang="en-US" altLang="ko-KR" sz="800" dirty="0" smtClean="0"/>
              <a:t>Image Node </a:t>
            </a:r>
            <a:r>
              <a:rPr lang="ko-KR" altLang="en-US" sz="800" dirty="0" smtClean="0"/>
              <a:t>로 구성 된 모습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Parameters</a:t>
            </a:r>
            <a:r>
              <a:rPr lang="ko-KR" altLang="en-US" sz="800" dirty="0" smtClean="0"/>
              <a:t>도 </a:t>
            </a:r>
            <a:r>
              <a:rPr lang="en-US" altLang="ko-KR" sz="800" dirty="0" smtClean="0"/>
              <a:t>Image Node</a:t>
            </a:r>
            <a:r>
              <a:rPr lang="ko-KR" altLang="en-US" sz="800" dirty="0" smtClean="0"/>
              <a:t>와 동일하게 구성 됨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  <p:sp>
        <p:nvSpPr>
          <p:cNvPr id="959" name="TextBox 958"/>
          <p:cNvSpPr txBox="1"/>
          <p:nvPr/>
        </p:nvSpPr>
        <p:spPr>
          <a:xfrm>
            <a:off x="5729308" y="322249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0" name="TextBox 959"/>
          <p:cNvSpPr txBox="1"/>
          <p:nvPr/>
        </p:nvSpPr>
        <p:spPr>
          <a:xfrm>
            <a:off x="774934" y="465313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1" name="TextBox 960"/>
          <p:cNvSpPr txBox="1"/>
          <p:nvPr/>
        </p:nvSpPr>
        <p:spPr>
          <a:xfrm>
            <a:off x="6938298" y="304353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2" name="TextBox 961"/>
          <p:cNvSpPr txBox="1"/>
          <p:nvPr/>
        </p:nvSpPr>
        <p:spPr>
          <a:xfrm>
            <a:off x="7132326" y="308506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효</a:t>
            </a:r>
            <a:r>
              <a:rPr lang="ko-KR" altLang="en-US" sz="800" b="1" dirty="0"/>
              <a:t>과</a:t>
            </a:r>
          </a:p>
        </p:txBody>
      </p:sp>
      <p:cxnSp>
        <p:nvCxnSpPr>
          <p:cNvPr id="963" name="직선 연결선 962"/>
          <p:cNvCxnSpPr/>
          <p:nvPr/>
        </p:nvCxnSpPr>
        <p:spPr>
          <a:xfrm>
            <a:off x="6998186" y="3255146"/>
            <a:ext cx="16272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4" name="TextBox 963"/>
          <p:cNvSpPr txBox="1"/>
          <p:nvPr/>
        </p:nvSpPr>
        <p:spPr>
          <a:xfrm>
            <a:off x="6969224" y="3255726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Ground Node</a:t>
            </a:r>
            <a:r>
              <a:rPr lang="ko-KR" altLang="en-US" sz="800" dirty="0" smtClean="0"/>
              <a:t>의 효과는 모두 적용 받지 않음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965" name="TextBox 964"/>
          <p:cNvSpPr txBox="1"/>
          <p:nvPr/>
        </p:nvSpPr>
        <p:spPr>
          <a:xfrm>
            <a:off x="6938298" y="42628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6" name="TextBox 965"/>
          <p:cNvSpPr txBox="1"/>
          <p:nvPr/>
        </p:nvSpPr>
        <p:spPr>
          <a:xfrm>
            <a:off x="7132326" y="43044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레이어</a:t>
            </a:r>
            <a:r>
              <a:rPr lang="ko-KR" altLang="en-US" sz="800" b="1" dirty="0" smtClean="0"/>
              <a:t> 우선순위</a:t>
            </a:r>
            <a:endParaRPr lang="ko-KR" altLang="en-US" sz="800" b="1" dirty="0"/>
          </a:p>
        </p:txBody>
      </p:sp>
      <p:cxnSp>
        <p:nvCxnSpPr>
          <p:cNvPr id="967" name="직선 연결선 966"/>
          <p:cNvCxnSpPr/>
          <p:nvPr/>
        </p:nvCxnSpPr>
        <p:spPr>
          <a:xfrm>
            <a:off x="6998186" y="4474500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8" name="TextBox 967"/>
          <p:cNvSpPr txBox="1"/>
          <p:nvPr/>
        </p:nvSpPr>
        <p:spPr>
          <a:xfrm>
            <a:off x="6969224" y="4475080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타임라인의 하단에 있을 수록 이미지 상 위 쪽에 위치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새로 추가되는 </a:t>
            </a:r>
            <a:r>
              <a:rPr lang="en-US" altLang="ko-KR" sz="800" dirty="0" smtClean="0">
                <a:sym typeface="Wingdings" pitchFamily="2" charset="2"/>
              </a:rPr>
              <a:t>Node</a:t>
            </a:r>
            <a:r>
              <a:rPr lang="ko-KR" altLang="en-US" sz="800" dirty="0" smtClean="0">
                <a:sym typeface="Wingdings" pitchFamily="2" charset="2"/>
              </a:rPr>
              <a:t>가 위로 올라 오는 순서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969" name="TextBox 968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970" name="TextBox 969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26164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6338390" y="1605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4" name="직사각형 283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86" name="직사각형 285"/>
          <p:cNvSpPr/>
          <p:nvPr/>
        </p:nvSpPr>
        <p:spPr>
          <a:xfrm>
            <a:off x="5604567" y="1708525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1" name="TextBox 290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2" name="직사각형 291"/>
          <p:cNvSpPr/>
          <p:nvPr/>
        </p:nvSpPr>
        <p:spPr>
          <a:xfrm>
            <a:off x="5887910" y="170852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4" name="그룹 293"/>
          <p:cNvGrpSpPr/>
          <p:nvPr/>
        </p:nvGrpSpPr>
        <p:grpSpPr>
          <a:xfrm>
            <a:off x="6613115" y="1708525"/>
            <a:ext cx="69819" cy="101460"/>
            <a:chOff x="6848281" y="2120017"/>
            <a:chExt cx="84017" cy="121634"/>
          </a:xfrm>
        </p:grpSpPr>
        <p:sp>
          <p:nvSpPr>
            <p:cNvPr id="295" name="직사각형 29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7" name="이등변 삼각형 296"/>
          <p:cNvSpPr/>
          <p:nvPr/>
        </p:nvSpPr>
        <p:spPr>
          <a:xfrm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8" name="이등변 삼각형 297"/>
          <p:cNvSpPr/>
          <p:nvPr/>
        </p:nvSpPr>
        <p:spPr>
          <a:xfrm flipV="1"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9" name="그룹 298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300" name="직사각형 29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2" name="이등변 삼각형 301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3" name="이등변 삼각형 302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4" name="그룹 303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305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6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7" name="직사각형 306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8" name="그룹 307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309" name="직사각형 30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1" name="이등변 삼각형 310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2" name="이등변 삼각형 311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314" name="TextBox 313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317" name="TextBox 316"/>
          <p:cNvSpPr txBox="1"/>
          <p:nvPr/>
        </p:nvSpPr>
        <p:spPr>
          <a:xfrm>
            <a:off x="5887909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18" name="TextBox 317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19" name="TextBox 318"/>
          <p:cNvSpPr txBox="1"/>
          <p:nvPr/>
        </p:nvSpPr>
        <p:spPr>
          <a:xfrm>
            <a:off x="5529064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1172869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88" name="직사각형 487"/>
          <p:cNvSpPr/>
          <p:nvPr/>
        </p:nvSpPr>
        <p:spPr>
          <a:xfrm>
            <a:off x="1269392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9" name="직사각형 488"/>
          <p:cNvSpPr/>
          <p:nvPr/>
        </p:nvSpPr>
        <p:spPr>
          <a:xfrm>
            <a:off x="4684646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0" name="직사각형 489"/>
          <p:cNvSpPr/>
          <p:nvPr/>
        </p:nvSpPr>
        <p:spPr>
          <a:xfrm>
            <a:off x="1269392" y="2764136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1" name="직사각형 490"/>
          <p:cNvSpPr/>
          <p:nvPr/>
        </p:nvSpPr>
        <p:spPr>
          <a:xfrm>
            <a:off x="4684646" y="2764136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2" name="직사각형 491"/>
          <p:cNvSpPr/>
          <p:nvPr/>
        </p:nvSpPr>
        <p:spPr>
          <a:xfrm>
            <a:off x="1269392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3" name="직사각형 492"/>
          <p:cNvSpPr/>
          <p:nvPr/>
        </p:nvSpPr>
        <p:spPr>
          <a:xfrm>
            <a:off x="2980194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4" name="직사각형 493"/>
          <p:cNvSpPr/>
          <p:nvPr/>
        </p:nvSpPr>
        <p:spPr>
          <a:xfrm>
            <a:off x="4684646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5" name="직선 연결선 494"/>
          <p:cNvCxnSpPr>
            <a:stCxn id="488" idx="3"/>
            <a:endCxn id="496" idx="1"/>
          </p:cNvCxnSpPr>
          <p:nvPr/>
        </p:nvCxnSpPr>
        <p:spPr>
          <a:xfrm>
            <a:off x="1315111" y="1649351"/>
            <a:ext cx="1665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직사각형 495"/>
          <p:cNvSpPr/>
          <p:nvPr/>
        </p:nvSpPr>
        <p:spPr>
          <a:xfrm>
            <a:off x="2980194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7" name="직선 연결선 496"/>
          <p:cNvCxnSpPr>
            <a:stCxn id="491" idx="0"/>
            <a:endCxn id="489" idx="2"/>
          </p:cNvCxnSpPr>
          <p:nvPr/>
        </p:nvCxnSpPr>
        <p:spPr>
          <a:xfrm flipV="1">
            <a:off x="4707506" y="1672210"/>
            <a:ext cx="0" cy="10919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연결선 497"/>
          <p:cNvCxnSpPr>
            <a:stCxn id="494" idx="0"/>
            <a:endCxn id="491" idx="2"/>
          </p:cNvCxnSpPr>
          <p:nvPr/>
        </p:nvCxnSpPr>
        <p:spPr>
          <a:xfrm flipV="1">
            <a:off x="4707506" y="2809855"/>
            <a:ext cx="0" cy="10919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연결선 498"/>
          <p:cNvCxnSpPr>
            <a:stCxn id="493" idx="3"/>
            <a:endCxn id="494" idx="1"/>
          </p:cNvCxnSpPr>
          <p:nvPr/>
        </p:nvCxnSpPr>
        <p:spPr>
          <a:xfrm>
            <a:off x="3025913" y="3924642"/>
            <a:ext cx="16587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/>
          <p:cNvCxnSpPr>
            <a:stCxn id="492" idx="3"/>
            <a:endCxn id="493" idx="1"/>
          </p:cNvCxnSpPr>
          <p:nvPr/>
        </p:nvCxnSpPr>
        <p:spPr>
          <a:xfrm>
            <a:off x="1315111" y="3924642"/>
            <a:ext cx="1665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/>
          <p:cNvCxnSpPr>
            <a:stCxn id="490" idx="2"/>
            <a:endCxn id="492" idx="0"/>
          </p:cNvCxnSpPr>
          <p:nvPr/>
        </p:nvCxnSpPr>
        <p:spPr>
          <a:xfrm>
            <a:off x="1292252" y="2809855"/>
            <a:ext cx="0" cy="10919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연결선 501"/>
          <p:cNvCxnSpPr>
            <a:stCxn id="490" idx="0"/>
            <a:endCxn id="488" idx="2"/>
          </p:cNvCxnSpPr>
          <p:nvPr/>
        </p:nvCxnSpPr>
        <p:spPr>
          <a:xfrm flipV="1">
            <a:off x="1292252" y="1672210"/>
            <a:ext cx="0" cy="10919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연결선 502"/>
          <p:cNvCxnSpPr>
            <a:stCxn id="496" idx="3"/>
            <a:endCxn id="489" idx="1"/>
          </p:cNvCxnSpPr>
          <p:nvPr/>
        </p:nvCxnSpPr>
        <p:spPr>
          <a:xfrm>
            <a:off x="3025913" y="1649351"/>
            <a:ext cx="16587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Ground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06" name="TextBox 505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507" name="직사각형 506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8" name="TextBox 507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509" name="직사각형 508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0" name="TextBox 509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511" name="TextBox 510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512" name="TextBox 511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513" name="TextBox 512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514" name="TextBox 513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515" name="직사각형 514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6" name="직사각형 515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17" name="그룹 516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560" name="직사각형 55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8" name="이등변 삼각형 517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9" name="이등변 삼각형 518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0" name="그룹 519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558" name="직사각형 55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1" name="이등변 삼각형 520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2" name="이등변 삼각형 521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3" name="그룹 522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556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7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24" name="직사각형 523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5" name="그룹 524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554" name="직사각형 55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5" name="직사각형 55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6" name="이등변 삼각형 525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7" name="이등변 삼각형 526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8" name="TextBox 527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543" name="TextBox 542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544" name="TextBox 543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545" name="TextBox 544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546" name="TextBox 545"/>
          <p:cNvSpPr txBox="1"/>
          <p:nvPr/>
        </p:nvSpPr>
        <p:spPr>
          <a:xfrm>
            <a:off x="5548119" y="1640708"/>
            <a:ext cx="12967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Scene # 1. </a:t>
            </a:r>
            <a:r>
              <a:rPr lang="ko-KR" altLang="en-US" sz="500" dirty="0" smtClean="0"/>
              <a:t>배경 주인공의 집</a:t>
            </a:r>
            <a:r>
              <a:rPr lang="en-US" altLang="ko-KR" sz="500" dirty="0" smtClean="0"/>
              <a:t>. </a:t>
            </a:r>
            <a:endParaRPr lang="ko-KR" altLang="en-US" sz="500" dirty="0"/>
          </a:p>
        </p:txBody>
      </p:sp>
      <p:sp>
        <p:nvSpPr>
          <p:cNvPr id="547" name="모서리가 둥근 직사각형 546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8" name="모서리가 둥근 직사각형 547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5-2. Event Ground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70" name="직사각형 569"/>
          <p:cNvSpPr/>
          <p:nvPr/>
        </p:nvSpPr>
        <p:spPr>
          <a:xfrm>
            <a:off x="371961" y="457102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541581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5991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5758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1053885" y="4572902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Main View </a:t>
            </a:r>
            <a:r>
              <a:rPr lang="ko-KR" altLang="en-US" sz="800" b="1" dirty="0" smtClean="0"/>
              <a:t>에서의 </a:t>
            </a:r>
            <a:r>
              <a:rPr lang="en-US" altLang="ko-KR" sz="800" b="1" dirty="0" smtClean="0"/>
              <a:t>Event Ground Node.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1" name="TextBox 580"/>
          <p:cNvSpPr txBox="1"/>
          <p:nvPr/>
        </p:nvSpPr>
        <p:spPr>
          <a:xfrm>
            <a:off x="6969224" y="1064144"/>
            <a:ext cx="2845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Management</a:t>
            </a:r>
            <a:r>
              <a:rPr lang="ko-KR" altLang="en-US" sz="800" dirty="0" smtClean="0"/>
              <a:t>에서 설정내역이 하나의 </a:t>
            </a:r>
            <a:r>
              <a:rPr lang="en-US" altLang="ko-KR" sz="800" dirty="0" smtClean="0"/>
              <a:t>Group.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전체 이미지를 </a:t>
            </a:r>
            <a:r>
              <a:rPr lang="en-US" altLang="ko-KR" sz="800" dirty="0" smtClean="0"/>
              <a:t>Image Node</a:t>
            </a:r>
            <a:r>
              <a:rPr lang="ko-KR" altLang="en-US" sz="800" dirty="0" smtClean="0"/>
              <a:t>처럼 설정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크기 조정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회전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반전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효과는 없음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82" name="TextBox 581"/>
          <p:cNvSpPr txBox="1"/>
          <p:nvPr/>
        </p:nvSpPr>
        <p:spPr>
          <a:xfrm>
            <a:off x="5489025" y="12564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9322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6361936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Event Character Node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의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Resource Management View.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4" name="직사각형 36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7" name="직사각형 37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0" name="그룹 379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1" name="직사각형 3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1" name="그룹 39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92" name="직사각형 39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96" name="직사각형 39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9" name="그룹 39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2" name="그룹 40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03" name="직사각형 40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이등변 삼각형 40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5" name="직사각형 40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6" name="그룹 40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이등변 삼각형 41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6" name="직사각형 41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직사각형 416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8" name="그룹 417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19" name="직사각형 41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이등변 삼각형 4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4" name="직사각형 42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5" name="그룹 424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그룹 429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31" name="직사각형 43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이등변 삼각형 43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34" name="직사각형 433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이등변 삼각형 43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6" name="그룹 435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37" name="직사각형 4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이등변 삼각형 4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9" name="직사각형 438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직사각형 439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직사각형 440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직사각형 441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4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5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6" name="그룹 445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47" name="직사각형 4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타원 4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9" name="직선 연결선 448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458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4" name="직사각형 503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0" name="직사각형 52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32" name="직사각형 53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직사각형 53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직사각형 53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양쪽 모서리가 잘린 사각형 534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6" name="양쪽 모서리가 잘린 사각형 53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이등변 삼각형 53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9" name="그룹 53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40" name="직사각형 53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이등변 삼각형 54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2" name="직사각형 54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9" name="그룹 548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50" name="직사각형 5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이등변 삼각형 5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2" name="직선 연결선 55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연결선 56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직선 연결선 56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연결선 56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직선 연결선 56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직사각형 6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3" name="직선 연결선 60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연결선 60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직사각형 60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8" name="직선 화살표 연결선 607"/>
          <p:cNvCxnSpPr>
            <a:stCxn id="607" idx="0"/>
            <a:endCxn id="60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양쪽 모서리가 잘린 사각형 60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1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덧셈 기호 61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4" name="덧셈 기호 61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1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6" name="직선 연결선 615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8" name="직사각형 617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9" name="직사각형 618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0" name="이등변 삼각형 619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1" name="그룹 620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22" name="직선 연결선 62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" name="직사각형 623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7" name="TextBox 62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628" name="TextBox 62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cxnSp>
        <p:nvCxnSpPr>
          <p:cNvPr id="637" name="직선 연결선 636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직사각형 654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6" name="그룹 655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57" name="직선 연결선 65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연결선 65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9" name="직사각형 658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0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1" name="TextBox 660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62" name="직사각형 661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3" name="그룹 662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64" name="직선 연결선 663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연결선 664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" name="직사각형 665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7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" name="TextBox 667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70" name="직사각형 669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680" name="그룹 679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81" name="직사각형 68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타원 68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69310" y="1659280"/>
            <a:ext cx="2290378" cy="63175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3" name="직사각형 762"/>
          <p:cNvSpPr/>
          <p:nvPr/>
        </p:nvSpPr>
        <p:spPr>
          <a:xfrm>
            <a:off x="569310" y="2461924"/>
            <a:ext cx="2290378" cy="63175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4" name="직사각형 763"/>
          <p:cNvSpPr/>
          <p:nvPr/>
        </p:nvSpPr>
        <p:spPr>
          <a:xfrm>
            <a:off x="569310" y="3296105"/>
            <a:ext cx="2290378" cy="63175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7" name="직사각형 766"/>
          <p:cNvSpPr/>
          <p:nvPr/>
        </p:nvSpPr>
        <p:spPr>
          <a:xfrm>
            <a:off x="3076561" y="2461924"/>
            <a:ext cx="2290378" cy="63175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9" name="직사각형 768"/>
          <p:cNvSpPr/>
          <p:nvPr/>
        </p:nvSpPr>
        <p:spPr>
          <a:xfrm>
            <a:off x="4818098" y="3466286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0" name="TextBox 769"/>
          <p:cNvSpPr txBox="1"/>
          <p:nvPr/>
        </p:nvSpPr>
        <p:spPr>
          <a:xfrm>
            <a:off x="4751634" y="3333768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Sound</a:t>
            </a:r>
            <a:endParaRPr lang="ko-KR" alt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488504" y="1485364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상 애니메이션</a:t>
            </a:r>
            <a:endParaRPr lang="ko-KR" altLang="en-US" sz="800" dirty="0"/>
          </a:p>
        </p:txBody>
      </p:sp>
      <p:sp>
        <p:nvSpPr>
          <p:cNvPr id="773" name="TextBox 772"/>
          <p:cNvSpPr txBox="1"/>
          <p:nvPr/>
        </p:nvSpPr>
        <p:spPr>
          <a:xfrm>
            <a:off x="488504" y="2284686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좌 애니메이션</a:t>
            </a:r>
            <a:endParaRPr lang="ko-KR" altLang="en-US" sz="800" dirty="0"/>
          </a:p>
        </p:txBody>
      </p:sp>
      <p:sp>
        <p:nvSpPr>
          <p:cNvPr id="774" name="TextBox 773"/>
          <p:cNvSpPr txBox="1"/>
          <p:nvPr/>
        </p:nvSpPr>
        <p:spPr>
          <a:xfrm>
            <a:off x="488504" y="3130165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하 애니메이션</a:t>
            </a:r>
            <a:endParaRPr lang="ko-KR" altLang="en-US" sz="800" dirty="0"/>
          </a:p>
        </p:txBody>
      </p:sp>
      <p:sp>
        <p:nvSpPr>
          <p:cNvPr id="775" name="TextBox 774"/>
          <p:cNvSpPr txBox="1"/>
          <p:nvPr/>
        </p:nvSpPr>
        <p:spPr>
          <a:xfrm>
            <a:off x="3080043" y="2291030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우 애니메이션</a:t>
            </a:r>
            <a:endParaRPr lang="ko-KR" altLang="en-US" sz="8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78774" y="2547878"/>
            <a:ext cx="871450" cy="486808"/>
            <a:chOff x="1278774" y="2547878"/>
            <a:chExt cx="871450" cy="486808"/>
          </a:xfrm>
        </p:grpSpPr>
        <p:pic>
          <p:nvPicPr>
            <p:cNvPr id="3073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78" name="그룹 777"/>
          <p:cNvGrpSpPr/>
          <p:nvPr/>
        </p:nvGrpSpPr>
        <p:grpSpPr>
          <a:xfrm>
            <a:off x="1278774" y="1724596"/>
            <a:ext cx="871450" cy="486808"/>
            <a:chOff x="1278774" y="2547878"/>
            <a:chExt cx="871450" cy="486808"/>
          </a:xfrm>
        </p:grpSpPr>
        <p:pic>
          <p:nvPicPr>
            <p:cNvPr id="779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0" name="TextBox 779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81" name="그룹 780"/>
          <p:cNvGrpSpPr/>
          <p:nvPr/>
        </p:nvGrpSpPr>
        <p:grpSpPr>
          <a:xfrm>
            <a:off x="1278774" y="3342590"/>
            <a:ext cx="871450" cy="486808"/>
            <a:chOff x="1278774" y="2547878"/>
            <a:chExt cx="871450" cy="486808"/>
          </a:xfrm>
        </p:grpSpPr>
        <p:pic>
          <p:nvPicPr>
            <p:cNvPr id="782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3" name="TextBox 782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84" name="그룹 783"/>
          <p:cNvGrpSpPr/>
          <p:nvPr/>
        </p:nvGrpSpPr>
        <p:grpSpPr>
          <a:xfrm>
            <a:off x="3786586" y="2547878"/>
            <a:ext cx="871450" cy="486808"/>
            <a:chOff x="1278774" y="2547878"/>
            <a:chExt cx="871450" cy="486808"/>
          </a:xfrm>
        </p:grpSpPr>
        <p:pic>
          <p:nvPicPr>
            <p:cNvPr id="785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6" name="TextBox 785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169" y="3573781"/>
            <a:ext cx="560396" cy="31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0" name="직사각형 789"/>
          <p:cNvSpPr/>
          <p:nvPr/>
        </p:nvSpPr>
        <p:spPr>
          <a:xfrm>
            <a:off x="371961" y="4674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91" name="그룹 790"/>
          <p:cNvGrpSpPr/>
          <p:nvPr/>
        </p:nvGrpSpPr>
        <p:grpSpPr>
          <a:xfrm>
            <a:off x="426693" y="4684606"/>
            <a:ext cx="54000" cy="46800"/>
            <a:chOff x="418877" y="5254351"/>
            <a:chExt cx="54000" cy="46800"/>
          </a:xfrm>
        </p:grpSpPr>
        <p:cxnSp>
          <p:nvCxnSpPr>
            <p:cNvPr id="792" name="직선 연결선 79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 79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4" name="직사각형 793"/>
          <p:cNvSpPr/>
          <p:nvPr/>
        </p:nvSpPr>
        <p:spPr>
          <a:xfrm>
            <a:off x="493265" y="470052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9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706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" name="TextBox 795"/>
          <p:cNvSpPr txBox="1"/>
          <p:nvPr/>
        </p:nvSpPr>
        <p:spPr>
          <a:xfrm>
            <a:off x="494736" y="464712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30464"/>
              </p:ext>
            </p:extLst>
          </p:nvPr>
        </p:nvGraphicFramePr>
        <p:xfrm>
          <a:off x="7028189" y="1168295"/>
          <a:ext cx="2743200" cy="3988897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</a:tblGrid>
              <a:tr h="208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행동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필요 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확장 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2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  <p:sp>
        <p:nvSpPr>
          <p:cNvPr id="797" name="TextBox 79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8" name="TextBox 797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Character Node</a:t>
            </a:r>
            <a:r>
              <a:rPr lang="ko-KR" altLang="en-US" sz="800" b="1" dirty="0" smtClean="0"/>
              <a:t>에 필요한 리소스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799" name="직선 연결선 798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0" name="그룹 799"/>
          <p:cNvGrpSpPr/>
          <p:nvPr/>
        </p:nvGrpSpPr>
        <p:grpSpPr>
          <a:xfrm>
            <a:off x="1051532" y="4360770"/>
            <a:ext cx="65084" cy="104100"/>
            <a:chOff x="336266" y="4404658"/>
            <a:chExt cx="72008" cy="121879"/>
          </a:xfrm>
        </p:grpSpPr>
        <p:sp>
          <p:nvSpPr>
            <p:cNvPr id="801" name="직사각형 80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타원 80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7" name="그룹 806"/>
          <p:cNvGrpSpPr/>
          <p:nvPr/>
        </p:nvGrpSpPr>
        <p:grpSpPr>
          <a:xfrm>
            <a:off x="1051532" y="4465285"/>
            <a:ext cx="65084" cy="104100"/>
            <a:chOff x="336266" y="4404658"/>
            <a:chExt cx="72008" cy="121879"/>
          </a:xfrm>
        </p:grpSpPr>
        <p:sp>
          <p:nvSpPr>
            <p:cNvPr id="808" name="직사각형 80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타원 80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0" name="그룹 809"/>
          <p:cNvGrpSpPr/>
          <p:nvPr/>
        </p:nvGrpSpPr>
        <p:grpSpPr>
          <a:xfrm>
            <a:off x="1051532" y="4570510"/>
            <a:ext cx="65084" cy="104100"/>
            <a:chOff x="336266" y="4404658"/>
            <a:chExt cx="72008" cy="121879"/>
          </a:xfrm>
        </p:grpSpPr>
        <p:sp>
          <p:nvSpPr>
            <p:cNvPr id="811" name="직사각형 81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2" name="타원 81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3" name="그룹 812"/>
          <p:cNvGrpSpPr/>
          <p:nvPr/>
        </p:nvGrpSpPr>
        <p:grpSpPr>
          <a:xfrm>
            <a:off x="1051532" y="4674729"/>
            <a:ext cx="65084" cy="104100"/>
            <a:chOff x="336266" y="4404658"/>
            <a:chExt cx="72008" cy="121879"/>
          </a:xfrm>
        </p:grpSpPr>
        <p:sp>
          <p:nvSpPr>
            <p:cNvPr id="814" name="직사각형 81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5" name="타원 81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61" name="직사각형 86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2" name="직사각형 861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Char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63" name="TextBox 862"/>
          <p:cNvSpPr txBox="1"/>
          <p:nvPr/>
        </p:nvSpPr>
        <p:spPr>
          <a:xfrm>
            <a:off x="5545898" y="224878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864" name="직사각형 863"/>
          <p:cNvSpPr/>
          <p:nvPr/>
        </p:nvSpPr>
        <p:spPr>
          <a:xfrm>
            <a:off x="5623622" y="214534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5" name="TextBox 864"/>
          <p:cNvSpPr txBox="1"/>
          <p:nvPr/>
        </p:nvSpPr>
        <p:spPr>
          <a:xfrm>
            <a:off x="5545898" y="17613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866" name="직사각형 865"/>
          <p:cNvSpPr/>
          <p:nvPr/>
        </p:nvSpPr>
        <p:spPr>
          <a:xfrm>
            <a:off x="5623622" y="1895927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7" name="TextBox 866"/>
          <p:cNvSpPr txBox="1"/>
          <p:nvPr/>
        </p:nvSpPr>
        <p:spPr>
          <a:xfrm>
            <a:off x="5545898" y="19948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868" name="TextBox 867"/>
          <p:cNvSpPr txBox="1"/>
          <p:nvPr/>
        </p:nvSpPr>
        <p:spPr>
          <a:xfrm>
            <a:off x="5543919" y="264294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분할</a:t>
            </a:r>
            <a:endParaRPr lang="ko-KR" altLang="en-US" sz="500" b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5624325" y="216415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0" name="TextBox 869"/>
          <p:cNvSpPr txBox="1"/>
          <p:nvPr/>
        </p:nvSpPr>
        <p:spPr>
          <a:xfrm>
            <a:off x="5624325" y="237241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1" name="직사각형 870"/>
          <p:cNvSpPr/>
          <p:nvPr/>
        </p:nvSpPr>
        <p:spPr>
          <a:xfrm>
            <a:off x="5906965" y="219806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2" name="직사각형 871"/>
          <p:cNvSpPr/>
          <p:nvPr/>
        </p:nvSpPr>
        <p:spPr>
          <a:xfrm>
            <a:off x="5906965" y="240631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3" name="그룹 872"/>
          <p:cNvGrpSpPr/>
          <p:nvPr/>
        </p:nvGrpSpPr>
        <p:grpSpPr>
          <a:xfrm>
            <a:off x="6632170" y="2198062"/>
            <a:ext cx="69819" cy="101460"/>
            <a:chOff x="6848281" y="2120017"/>
            <a:chExt cx="84017" cy="121634"/>
          </a:xfrm>
        </p:grpSpPr>
        <p:sp>
          <p:nvSpPr>
            <p:cNvPr id="874" name="직사각형 8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76" name="이등변 삼각형 875"/>
          <p:cNvSpPr/>
          <p:nvPr/>
        </p:nvSpPr>
        <p:spPr>
          <a:xfrm>
            <a:off x="6642916" y="22037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7" name="이등변 삼각형 876"/>
          <p:cNvSpPr/>
          <p:nvPr/>
        </p:nvSpPr>
        <p:spPr>
          <a:xfrm flipV="1">
            <a:off x="6642916" y="22590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8" name="그룹 877"/>
          <p:cNvGrpSpPr/>
          <p:nvPr/>
        </p:nvGrpSpPr>
        <p:grpSpPr>
          <a:xfrm>
            <a:off x="6632170" y="2405856"/>
            <a:ext cx="69819" cy="101460"/>
            <a:chOff x="6848281" y="2120017"/>
            <a:chExt cx="84017" cy="121634"/>
          </a:xfrm>
        </p:grpSpPr>
        <p:sp>
          <p:nvSpPr>
            <p:cNvPr id="879" name="직사각형 87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0" name="직사각형 87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81" name="이등변 삼각형 880"/>
          <p:cNvSpPr/>
          <p:nvPr/>
        </p:nvSpPr>
        <p:spPr>
          <a:xfrm>
            <a:off x="6642916" y="241155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2" name="이등변 삼각형 881"/>
          <p:cNvSpPr/>
          <p:nvPr/>
        </p:nvSpPr>
        <p:spPr>
          <a:xfrm flipV="1">
            <a:off x="6642916" y="246689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3" name="TextBox 882"/>
          <p:cNvSpPr txBox="1"/>
          <p:nvPr/>
        </p:nvSpPr>
        <p:spPr>
          <a:xfrm>
            <a:off x="5906964" y="216415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884" name="TextBox 883"/>
          <p:cNvSpPr txBox="1"/>
          <p:nvPr/>
        </p:nvSpPr>
        <p:spPr>
          <a:xfrm>
            <a:off x="5906964" y="236767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885" name="TextBox 884"/>
          <p:cNvSpPr txBox="1"/>
          <p:nvPr/>
        </p:nvSpPr>
        <p:spPr>
          <a:xfrm>
            <a:off x="5548119" y="1862769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none</a:t>
            </a:r>
            <a:endParaRPr lang="ko-KR" altLang="en-US" sz="500" dirty="0"/>
          </a:p>
        </p:txBody>
      </p:sp>
      <p:sp>
        <p:nvSpPr>
          <p:cNvPr id="886" name="직사각형 885"/>
          <p:cNvSpPr/>
          <p:nvPr/>
        </p:nvSpPr>
        <p:spPr>
          <a:xfrm>
            <a:off x="5623622" y="2777799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87" name="그룹 886"/>
          <p:cNvGrpSpPr/>
          <p:nvPr/>
        </p:nvGrpSpPr>
        <p:grpSpPr>
          <a:xfrm>
            <a:off x="6459061" y="2795552"/>
            <a:ext cx="249334" cy="110774"/>
            <a:chOff x="6396549" y="2819500"/>
            <a:chExt cx="535750" cy="238025"/>
          </a:xfrm>
        </p:grpSpPr>
        <p:pic>
          <p:nvPicPr>
            <p:cNvPr id="888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9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0" name="직사각형 889"/>
          <p:cNvSpPr/>
          <p:nvPr/>
        </p:nvSpPr>
        <p:spPr>
          <a:xfrm>
            <a:off x="5821579" y="280020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91" name="그룹 890"/>
          <p:cNvGrpSpPr/>
          <p:nvPr/>
        </p:nvGrpSpPr>
        <p:grpSpPr>
          <a:xfrm>
            <a:off x="6309055" y="2799747"/>
            <a:ext cx="69819" cy="101460"/>
            <a:chOff x="6848281" y="2120017"/>
            <a:chExt cx="84017" cy="121634"/>
          </a:xfrm>
        </p:grpSpPr>
        <p:sp>
          <p:nvSpPr>
            <p:cNvPr id="892" name="직사각형 89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93" name="직사각형 89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94" name="이등변 삼각형 893"/>
          <p:cNvSpPr/>
          <p:nvPr/>
        </p:nvSpPr>
        <p:spPr>
          <a:xfrm>
            <a:off x="6319801" y="280544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5" name="이등변 삼각형 894"/>
          <p:cNvSpPr/>
          <p:nvPr/>
        </p:nvSpPr>
        <p:spPr>
          <a:xfrm flipV="1">
            <a:off x="6319801" y="286078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6" name="TextBox 895"/>
          <p:cNvSpPr txBox="1"/>
          <p:nvPr/>
        </p:nvSpPr>
        <p:spPr>
          <a:xfrm>
            <a:off x="5601072" y="27658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897" name="TextBox 896"/>
          <p:cNvSpPr txBox="1"/>
          <p:nvPr/>
        </p:nvSpPr>
        <p:spPr>
          <a:xfrm>
            <a:off x="5818284" y="276583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0</a:t>
            </a:r>
            <a:endParaRPr lang="ko-KR" altLang="en-US" sz="500" dirty="0"/>
          </a:p>
        </p:txBody>
      </p:sp>
      <p:sp>
        <p:nvSpPr>
          <p:cNvPr id="898" name="TextBox 897"/>
          <p:cNvSpPr txBox="1"/>
          <p:nvPr/>
        </p:nvSpPr>
        <p:spPr>
          <a:xfrm>
            <a:off x="5601072" y="293282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899" name="TextBox 898"/>
          <p:cNvSpPr txBox="1"/>
          <p:nvPr/>
        </p:nvSpPr>
        <p:spPr>
          <a:xfrm>
            <a:off x="5601072" y="305376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900" name="타원 899"/>
          <p:cNvSpPr/>
          <p:nvPr/>
        </p:nvSpPr>
        <p:spPr>
          <a:xfrm>
            <a:off x="5964828" y="2983316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1" name="타원 900"/>
          <p:cNvSpPr/>
          <p:nvPr/>
        </p:nvSpPr>
        <p:spPr>
          <a:xfrm>
            <a:off x="5964828" y="3104261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2" name="타원 901"/>
          <p:cNvSpPr/>
          <p:nvPr/>
        </p:nvSpPr>
        <p:spPr>
          <a:xfrm>
            <a:off x="5976114" y="3116514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3" name="TextBox 902"/>
          <p:cNvSpPr txBox="1"/>
          <p:nvPr/>
        </p:nvSpPr>
        <p:spPr>
          <a:xfrm>
            <a:off x="6079356" y="306156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904" name="TextBox 903"/>
          <p:cNvSpPr txBox="1"/>
          <p:nvPr/>
        </p:nvSpPr>
        <p:spPr>
          <a:xfrm>
            <a:off x="5875452" y="2506107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graphicFrame>
        <p:nvGraphicFramePr>
          <p:cNvPr id="905" name="표 9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08422"/>
              </p:ext>
            </p:extLst>
          </p:nvPr>
        </p:nvGraphicFramePr>
        <p:xfrm>
          <a:off x="5608050" y="1579833"/>
          <a:ext cx="1127772" cy="18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Node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Animation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06" name="TextBox 905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상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907" name="TextBox 906"/>
          <p:cNvSpPr txBox="1"/>
          <p:nvPr/>
        </p:nvSpPr>
        <p:spPr>
          <a:xfrm>
            <a:off x="5555043" y="446645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하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908" name="TextBox 907"/>
          <p:cNvSpPr txBox="1"/>
          <p:nvPr/>
        </p:nvSpPr>
        <p:spPr>
          <a:xfrm>
            <a:off x="5555043" y="4576686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좌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909" name="TextBox 908"/>
          <p:cNvSpPr txBox="1"/>
          <p:nvPr/>
        </p:nvSpPr>
        <p:spPr>
          <a:xfrm>
            <a:off x="5555043" y="468691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/>
              <a:t>우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910" name="TextBox 909"/>
          <p:cNvSpPr txBox="1"/>
          <p:nvPr/>
        </p:nvSpPr>
        <p:spPr>
          <a:xfrm>
            <a:off x="5555043" y="479715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Walk.wav</a:t>
            </a:r>
            <a:endParaRPr lang="ko-KR" altLang="en-US" sz="500" dirty="0"/>
          </a:p>
        </p:txBody>
      </p:sp>
      <p:sp>
        <p:nvSpPr>
          <p:cNvPr id="2" name="TextBox 1"/>
          <p:cNvSpPr txBox="1"/>
          <p:nvPr/>
        </p:nvSpPr>
        <p:spPr>
          <a:xfrm>
            <a:off x="302150" y="5445224"/>
            <a:ext cx="5696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* 1</a:t>
            </a:r>
            <a:r>
              <a:rPr lang="ko-KR" altLang="en-US" sz="800" dirty="0" smtClean="0"/>
              <a:t>개의 </a:t>
            </a:r>
            <a:r>
              <a:rPr lang="en-US" altLang="ko-KR" sz="800" dirty="0" smtClean="0"/>
              <a:t>Character Node = </a:t>
            </a:r>
            <a:r>
              <a:rPr lang="ko-KR" altLang="en-US" sz="800" dirty="0" smtClean="0"/>
              <a:t>하나의 캐릭터 등록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명의 캐릭터가 필요 할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위와 같은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가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벌 필요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602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5388024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 된 형태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4" name="직사각형 36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7" name="직사각형 37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0" name="그룹 379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1" name="직사각형 3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1" name="그룹 39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92" name="직사각형 39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96" name="직사각형 39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9" name="그룹 39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5" name="직사각형 40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6" name="그룹 40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이등변 삼각형 41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6" name="직사각형 41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직사각형 416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8" name="그룹 417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19" name="직사각형 41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이등변 삼각형 4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4" name="직사각형 42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5" name="그룹 424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그룹 429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31" name="직사각형 43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이등변 삼각형 43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34" name="직사각형 433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이등변 삼각형 43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6" name="그룹 435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37" name="직사각형 4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이등변 삼각형 4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9" name="직사각형 438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직사각형 439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직사각형 440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직사각형 441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4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5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6" name="그룹 445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47" name="직사각형 4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타원 4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9" name="직선 연결선 448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458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4" name="직사각형 503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0" name="직사각형 52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32" name="직사각형 53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직사각형 53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직사각형 53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양쪽 모서리가 잘린 사각형 534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6" name="양쪽 모서리가 잘린 사각형 53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이등변 삼각형 53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9" name="그룹 53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40" name="직사각형 53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이등변 삼각형 54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2" name="직사각형 54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9" name="그룹 548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50" name="직사각형 5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이등변 삼각형 5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2" name="직선 연결선 55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연결선 56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직선 연결선 56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연결선 56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직선 연결선 56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직사각형 6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3" name="직선 연결선 60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직사각형 604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6" name="직선 연결선 60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직사각형 60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8" name="직선 화살표 연결선 607"/>
          <p:cNvCxnSpPr>
            <a:stCxn id="607" idx="0"/>
            <a:endCxn id="60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양쪽 모서리가 잘린 사각형 60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1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덧셈 기호 61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4" name="덧셈 기호 61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1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6" name="직선 연결선 615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8" name="직사각형 617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9" name="직사각형 618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0" name="이등변 삼각형 619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1" name="그룹 620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22" name="직선 연결선 62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" name="직사각형 623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7" name="TextBox 62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628" name="TextBox 62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cxnSp>
        <p:nvCxnSpPr>
          <p:cNvPr id="637" name="직선 연결선 636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직사각형 654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6" name="그룹 655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57" name="직선 연결선 65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연결선 65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9" name="직사각형 658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0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1" name="TextBox 660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62" name="직사각형 661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3" name="그룹 662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64" name="직선 연결선 663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연결선 664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" name="직사각형 665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7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" name="TextBox 667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70" name="직사각형 669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680" name="그룹 679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81" name="직사각형 68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타원 68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03" name="직사각형 702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Char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310" y="1659280"/>
            <a:ext cx="2290378" cy="63175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3" name="직사각형 762"/>
          <p:cNvSpPr/>
          <p:nvPr/>
        </p:nvSpPr>
        <p:spPr>
          <a:xfrm>
            <a:off x="569310" y="2461924"/>
            <a:ext cx="2290378" cy="63175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4" name="직사각형 763"/>
          <p:cNvSpPr/>
          <p:nvPr/>
        </p:nvSpPr>
        <p:spPr>
          <a:xfrm>
            <a:off x="569310" y="3296105"/>
            <a:ext cx="2290378" cy="63175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7" name="직사각형 766"/>
          <p:cNvSpPr/>
          <p:nvPr/>
        </p:nvSpPr>
        <p:spPr>
          <a:xfrm>
            <a:off x="3076561" y="2461924"/>
            <a:ext cx="2290378" cy="63175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9" name="직사각형 768"/>
          <p:cNvSpPr/>
          <p:nvPr/>
        </p:nvSpPr>
        <p:spPr>
          <a:xfrm>
            <a:off x="4818098" y="3466286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0" name="TextBox 769"/>
          <p:cNvSpPr txBox="1"/>
          <p:nvPr/>
        </p:nvSpPr>
        <p:spPr>
          <a:xfrm>
            <a:off x="4751634" y="3333768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Sound</a:t>
            </a:r>
            <a:endParaRPr lang="ko-KR" alt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488504" y="1485364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상 애니메이션</a:t>
            </a:r>
            <a:endParaRPr lang="ko-KR" altLang="en-US" sz="800" dirty="0"/>
          </a:p>
        </p:txBody>
      </p:sp>
      <p:sp>
        <p:nvSpPr>
          <p:cNvPr id="773" name="TextBox 772"/>
          <p:cNvSpPr txBox="1"/>
          <p:nvPr/>
        </p:nvSpPr>
        <p:spPr>
          <a:xfrm>
            <a:off x="488504" y="2284686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좌 애니메이션</a:t>
            </a:r>
            <a:endParaRPr lang="ko-KR" altLang="en-US" sz="800" dirty="0"/>
          </a:p>
        </p:txBody>
      </p:sp>
      <p:sp>
        <p:nvSpPr>
          <p:cNvPr id="774" name="TextBox 773"/>
          <p:cNvSpPr txBox="1"/>
          <p:nvPr/>
        </p:nvSpPr>
        <p:spPr>
          <a:xfrm>
            <a:off x="488504" y="3130165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하 애니메이션</a:t>
            </a:r>
            <a:endParaRPr lang="ko-KR" altLang="en-US" sz="800" dirty="0"/>
          </a:p>
        </p:txBody>
      </p:sp>
      <p:sp>
        <p:nvSpPr>
          <p:cNvPr id="775" name="TextBox 774"/>
          <p:cNvSpPr txBox="1"/>
          <p:nvPr/>
        </p:nvSpPr>
        <p:spPr>
          <a:xfrm>
            <a:off x="3080043" y="2291030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우 애니메이션</a:t>
            </a:r>
            <a:endParaRPr lang="ko-KR" altLang="en-US" sz="800" dirty="0"/>
          </a:p>
        </p:txBody>
      </p:sp>
      <p:sp>
        <p:nvSpPr>
          <p:cNvPr id="790" name="직사각형 789"/>
          <p:cNvSpPr/>
          <p:nvPr/>
        </p:nvSpPr>
        <p:spPr>
          <a:xfrm>
            <a:off x="371961" y="4674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91" name="그룹 790"/>
          <p:cNvGrpSpPr/>
          <p:nvPr/>
        </p:nvGrpSpPr>
        <p:grpSpPr>
          <a:xfrm>
            <a:off x="426693" y="4684606"/>
            <a:ext cx="54000" cy="46800"/>
            <a:chOff x="418877" y="5254351"/>
            <a:chExt cx="54000" cy="46800"/>
          </a:xfrm>
        </p:grpSpPr>
        <p:cxnSp>
          <p:nvCxnSpPr>
            <p:cNvPr id="792" name="직선 연결선 79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 79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4" name="직사각형 793"/>
          <p:cNvSpPr/>
          <p:nvPr/>
        </p:nvSpPr>
        <p:spPr>
          <a:xfrm>
            <a:off x="493265" y="470052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9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706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" name="TextBox 795"/>
          <p:cNvSpPr txBox="1"/>
          <p:nvPr/>
        </p:nvSpPr>
        <p:spPr>
          <a:xfrm>
            <a:off x="494736" y="464712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sp>
        <p:nvSpPr>
          <p:cNvPr id="797" name="TextBox 79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8" name="TextBox 797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Animation Type Data </a:t>
            </a:r>
            <a:r>
              <a:rPr lang="ko-KR" altLang="en-US" sz="800" b="1" dirty="0" smtClean="0"/>
              <a:t>등록하기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799" name="직선 연결선 798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0" name="그룹 799"/>
          <p:cNvGrpSpPr/>
          <p:nvPr/>
        </p:nvGrpSpPr>
        <p:grpSpPr>
          <a:xfrm>
            <a:off x="1051532" y="4360770"/>
            <a:ext cx="65084" cy="104100"/>
            <a:chOff x="336266" y="4404658"/>
            <a:chExt cx="72008" cy="121879"/>
          </a:xfrm>
        </p:grpSpPr>
        <p:sp>
          <p:nvSpPr>
            <p:cNvPr id="801" name="직사각형 80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타원 80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7" name="그룹 806"/>
          <p:cNvGrpSpPr/>
          <p:nvPr/>
        </p:nvGrpSpPr>
        <p:grpSpPr>
          <a:xfrm>
            <a:off x="1051532" y="4465285"/>
            <a:ext cx="65084" cy="104100"/>
            <a:chOff x="336266" y="4404658"/>
            <a:chExt cx="72008" cy="121879"/>
          </a:xfrm>
        </p:grpSpPr>
        <p:sp>
          <p:nvSpPr>
            <p:cNvPr id="808" name="직사각형 80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타원 80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0" name="그룹 809"/>
          <p:cNvGrpSpPr/>
          <p:nvPr/>
        </p:nvGrpSpPr>
        <p:grpSpPr>
          <a:xfrm>
            <a:off x="1051532" y="4570510"/>
            <a:ext cx="65084" cy="104100"/>
            <a:chOff x="336266" y="4404658"/>
            <a:chExt cx="72008" cy="121879"/>
          </a:xfrm>
        </p:grpSpPr>
        <p:sp>
          <p:nvSpPr>
            <p:cNvPr id="811" name="직사각형 81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2" name="타원 81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25" name="Sound"/>
          <p:cNvSpPr>
            <a:spLocks noEditPoints="1" noChangeArrowheads="1"/>
          </p:cNvSpPr>
          <p:nvPr/>
        </p:nvSpPr>
        <p:spPr bwMode="auto">
          <a:xfrm>
            <a:off x="4852070" y="3490295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6" name="TextBox 325"/>
          <p:cNvSpPr txBox="1"/>
          <p:nvPr/>
        </p:nvSpPr>
        <p:spPr>
          <a:xfrm>
            <a:off x="4744459" y="3819629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Walk.wav</a:t>
            </a:r>
            <a:endParaRPr lang="ko-KR" altLang="en-US" sz="500" dirty="0"/>
          </a:p>
        </p:txBody>
      </p:sp>
      <p:sp>
        <p:nvSpPr>
          <p:cNvPr id="426" name="TextBox 425"/>
          <p:cNvSpPr txBox="1"/>
          <p:nvPr/>
        </p:nvSpPr>
        <p:spPr>
          <a:xfrm>
            <a:off x="6357445" y="1829432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5545898" y="224878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65" name="직사각형 464"/>
          <p:cNvSpPr/>
          <p:nvPr/>
        </p:nvSpPr>
        <p:spPr>
          <a:xfrm>
            <a:off x="5623622" y="214534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5545898" y="17613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467" name="직사각형 466"/>
          <p:cNvSpPr/>
          <p:nvPr/>
        </p:nvSpPr>
        <p:spPr>
          <a:xfrm>
            <a:off x="5623622" y="1895927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4" name="TextBox 483"/>
          <p:cNvSpPr txBox="1"/>
          <p:nvPr/>
        </p:nvSpPr>
        <p:spPr>
          <a:xfrm>
            <a:off x="5545898" y="19948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543919" y="264294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분할</a:t>
            </a:r>
            <a:endParaRPr lang="ko-KR" altLang="en-US" sz="500" b="1" dirty="0"/>
          </a:p>
        </p:txBody>
      </p:sp>
      <p:sp>
        <p:nvSpPr>
          <p:cNvPr id="486" name="TextBox 485"/>
          <p:cNvSpPr txBox="1"/>
          <p:nvPr/>
        </p:nvSpPr>
        <p:spPr>
          <a:xfrm>
            <a:off x="5624325" y="216415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87" name="TextBox 486"/>
          <p:cNvSpPr txBox="1"/>
          <p:nvPr/>
        </p:nvSpPr>
        <p:spPr>
          <a:xfrm>
            <a:off x="5624325" y="237241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88" name="직사각형 487"/>
          <p:cNvSpPr/>
          <p:nvPr/>
        </p:nvSpPr>
        <p:spPr>
          <a:xfrm>
            <a:off x="5906965" y="219806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9" name="직사각형 488"/>
          <p:cNvSpPr/>
          <p:nvPr/>
        </p:nvSpPr>
        <p:spPr>
          <a:xfrm>
            <a:off x="5906965" y="240631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90" name="그룹 489"/>
          <p:cNvGrpSpPr/>
          <p:nvPr/>
        </p:nvGrpSpPr>
        <p:grpSpPr>
          <a:xfrm>
            <a:off x="6632170" y="2198062"/>
            <a:ext cx="69819" cy="101460"/>
            <a:chOff x="6848281" y="2120017"/>
            <a:chExt cx="84017" cy="121634"/>
          </a:xfrm>
        </p:grpSpPr>
        <p:sp>
          <p:nvSpPr>
            <p:cNvPr id="491" name="직사각형 49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3" name="이등변 삼각형 492"/>
          <p:cNvSpPr/>
          <p:nvPr/>
        </p:nvSpPr>
        <p:spPr>
          <a:xfrm>
            <a:off x="6642916" y="22037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4" name="이등변 삼각형 493"/>
          <p:cNvSpPr/>
          <p:nvPr/>
        </p:nvSpPr>
        <p:spPr>
          <a:xfrm flipV="1">
            <a:off x="6642916" y="22590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95" name="그룹 494"/>
          <p:cNvGrpSpPr/>
          <p:nvPr/>
        </p:nvGrpSpPr>
        <p:grpSpPr>
          <a:xfrm>
            <a:off x="6632170" y="2405856"/>
            <a:ext cx="69819" cy="101460"/>
            <a:chOff x="6848281" y="2120017"/>
            <a:chExt cx="84017" cy="121634"/>
          </a:xfrm>
        </p:grpSpPr>
        <p:sp>
          <p:nvSpPr>
            <p:cNvPr id="496" name="직사각형 495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8" name="이등변 삼각형 497"/>
          <p:cNvSpPr/>
          <p:nvPr/>
        </p:nvSpPr>
        <p:spPr>
          <a:xfrm>
            <a:off x="6642916" y="241155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9" name="이등변 삼각형 498"/>
          <p:cNvSpPr/>
          <p:nvPr/>
        </p:nvSpPr>
        <p:spPr>
          <a:xfrm flipV="1">
            <a:off x="6642916" y="246689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0" name="TextBox 499"/>
          <p:cNvSpPr txBox="1"/>
          <p:nvPr/>
        </p:nvSpPr>
        <p:spPr>
          <a:xfrm>
            <a:off x="5906964" y="216415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501" name="TextBox 500"/>
          <p:cNvSpPr txBox="1"/>
          <p:nvPr/>
        </p:nvSpPr>
        <p:spPr>
          <a:xfrm>
            <a:off x="5906964" y="236767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502" name="TextBox 501"/>
          <p:cNvSpPr txBox="1"/>
          <p:nvPr/>
        </p:nvSpPr>
        <p:spPr>
          <a:xfrm>
            <a:off x="5548119" y="1862769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걷기</a:t>
            </a:r>
            <a:endParaRPr lang="ko-KR" altLang="en-US" sz="500" dirty="0"/>
          </a:p>
        </p:txBody>
      </p:sp>
      <p:sp>
        <p:nvSpPr>
          <p:cNvPr id="503" name="직사각형 502"/>
          <p:cNvSpPr/>
          <p:nvPr/>
        </p:nvSpPr>
        <p:spPr>
          <a:xfrm>
            <a:off x="5623622" y="2777799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8" name="직사각형 507"/>
          <p:cNvSpPr/>
          <p:nvPr/>
        </p:nvSpPr>
        <p:spPr>
          <a:xfrm>
            <a:off x="5821579" y="280020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09" name="그룹 508"/>
          <p:cNvGrpSpPr/>
          <p:nvPr/>
        </p:nvGrpSpPr>
        <p:grpSpPr>
          <a:xfrm>
            <a:off x="6309055" y="2799747"/>
            <a:ext cx="69819" cy="101460"/>
            <a:chOff x="6848281" y="2120017"/>
            <a:chExt cx="84017" cy="121634"/>
          </a:xfrm>
        </p:grpSpPr>
        <p:sp>
          <p:nvSpPr>
            <p:cNvPr id="510" name="직사각형 50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2" name="이등변 삼각형 511"/>
          <p:cNvSpPr/>
          <p:nvPr/>
        </p:nvSpPr>
        <p:spPr>
          <a:xfrm>
            <a:off x="6319801" y="280544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3" name="이등변 삼각형 512"/>
          <p:cNvSpPr/>
          <p:nvPr/>
        </p:nvSpPr>
        <p:spPr>
          <a:xfrm flipV="1">
            <a:off x="6319801" y="286078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4" name="TextBox 513"/>
          <p:cNvSpPr txBox="1"/>
          <p:nvPr/>
        </p:nvSpPr>
        <p:spPr>
          <a:xfrm>
            <a:off x="5601072" y="27658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515" name="TextBox 514"/>
          <p:cNvSpPr txBox="1"/>
          <p:nvPr/>
        </p:nvSpPr>
        <p:spPr>
          <a:xfrm>
            <a:off x="5818284" y="276583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4</a:t>
            </a:r>
            <a:endParaRPr lang="ko-KR" altLang="en-US" sz="500" dirty="0"/>
          </a:p>
        </p:txBody>
      </p:sp>
      <p:sp>
        <p:nvSpPr>
          <p:cNvPr id="516" name="TextBox 515"/>
          <p:cNvSpPr txBox="1"/>
          <p:nvPr/>
        </p:nvSpPr>
        <p:spPr>
          <a:xfrm>
            <a:off x="5601072" y="293282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7" name="TextBox 516"/>
          <p:cNvSpPr txBox="1"/>
          <p:nvPr/>
        </p:nvSpPr>
        <p:spPr>
          <a:xfrm>
            <a:off x="5601072" y="305376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8" name="타원 517"/>
          <p:cNvSpPr/>
          <p:nvPr/>
        </p:nvSpPr>
        <p:spPr>
          <a:xfrm>
            <a:off x="5964828" y="2983316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9" name="타원 518"/>
          <p:cNvSpPr/>
          <p:nvPr/>
        </p:nvSpPr>
        <p:spPr>
          <a:xfrm>
            <a:off x="5964828" y="3104261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0" name="타원 519"/>
          <p:cNvSpPr/>
          <p:nvPr/>
        </p:nvSpPr>
        <p:spPr>
          <a:xfrm>
            <a:off x="5976114" y="3116514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6079356" y="306156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522" name="TextBox 521"/>
          <p:cNvSpPr txBox="1"/>
          <p:nvPr/>
        </p:nvSpPr>
        <p:spPr>
          <a:xfrm>
            <a:off x="5875452" y="2506107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88155"/>
              </p:ext>
            </p:extLst>
          </p:nvPr>
        </p:nvGraphicFramePr>
        <p:xfrm>
          <a:off x="5608050" y="1579833"/>
          <a:ext cx="1127772" cy="18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Node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Animation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138714" y="1659280"/>
            <a:ext cx="1140284" cy="635819"/>
            <a:chOff x="1138714" y="1659280"/>
            <a:chExt cx="1140284" cy="2244987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138714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직선 연결선 522"/>
            <p:cNvCxnSpPr/>
            <p:nvPr/>
          </p:nvCxnSpPr>
          <p:spPr>
            <a:xfrm>
              <a:off x="1708856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직선 연결선 523"/>
            <p:cNvCxnSpPr/>
            <p:nvPr/>
          </p:nvCxnSpPr>
          <p:spPr>
            <a:xfrm>
              <a:off x="2278998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7" name="그룹 526"/>
          <p:cNvGrpSpPr/>
          <p:nvPr/>
        </p:nvGrpSpPr>
        <p:grpSpPr>
          <a:xfrm>
            <a:off x="1138714" y="2466893"/>
            <a:ext cx="1140284" cy="635819"/>
            <a:chOff x="1138714" y="1659280"/>
            <a:chExt cx="1140284" cy="2244987"/>
          </a:xfrm>
        </p:grpSpPr>
        <p:cxnSp>
          <p:nvCxnSpPr>
            <p:cNvPr id="528" name="직선 연결선 527"/>
            <p:cNvCxnSpPr/>
            <p:nvPr/>
          </p:nvCxnSpPr>
          <p:spPr>
            <a:xfrm>
              <a:off x="1138714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직선 연결선 542"/>
            <p:cNvCxnSpPr/>
            <p:nvPr/>
          </p:nvCxnSpPr>
          <p:spPr>
            <a:xfrm>
              <a:off x="1708856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직선 연결선 543"/>
            <p:cNvCxnSpPr/>
            <p:nvPr/>
          </p:nvCxnSpPr>
          <p:spPr>
            <a:xfrm>
              <a:off x="2278998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5" name="그룹 544"/>
          <p:cNvGrpSpPr/>
          <p:nvPr/>
        </p:nvGrpSpPr>
        <p:grpSpPr>
          <a:xfrm>
            <a:off x="1138714" y="3298928"/>
            <a:ext cx="1140284" cy="635819"/>
            <a:chOff x="1138714" y="1659280"/>
            <a:chExt cx="1140284" cy="2244987"/>
          </a:xfrm>
        </p:grpSpPr>
        <p:cxnSp>
          <p:nvCxnSpPr>
            <p:cNvPr id="546" name="직선 연결선 545"/>
            <p:cNvCxnSpPr/>
            <p:nvPr/>
          </p:nvCxnSpPr>
          <p:spPr>
            <a:xfrm>
              <a:off x="1138714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직선 연결선 546"/>
            <p:cNvCxnSpPr/>
            <p:nvPr/>
          </p:nvCxnSpPr>
          <p:spPr>
            <a:xfrm>
              <a:off x="1708856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직선 연결선 547"/>
            <p:cNvCxnSpPr/>
            <p:nvPr/>
          </p:nvCxnSpPr>
          <p:spPr>
            <a:xfrm>
              <a:off x="2278998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4" name="그룹 553"/>
          <p:cNvGrpSpPr/>
          <p:nvPr/>
        </p:nvGrpSpPr>
        <p:grpSpPr>
          <a:xfrm>
            <a:off x="3677911" y="2466893"/>
            <a:ext cx="1140284" cy="635819"/>
            <a:chOff x="1138714" y="1659280"/>
            <a:chExt cx="1140284" cy="2244987"/>
          </a:xfrm>
        </p:grpSpPr>
        <p:cxnSp>
          <p:nvCxnSpPr>
            <p:cNvPr id="555" name="직선 연결선 554"/>
            <p:cNvCxnSpPr/>
            <p:nvPr/>
          </p:nvCxnSpPr>
          <p:spPr>
            <a:xfrm>
              <a:off x="1138714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직선 연결선 555"/>
            <p:cNvCxnSpPr/>
            <p:nvPr/>
          </p:nvCxnSpPr>
          <p:spPr>
            <a:xfrm>
              <a:off x="1708856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직선 연결선 556"/>
            <p:cNvCxnSpPr/>
            <p:nvPr/>
          </p:nvCxnSpPr>
          <p:spPr>
            <a:xfrm>
              <a:off x="2278998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8" name="그룹 557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59" name="직사각형 55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이등변 삼각형 55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1" name="TextBox 560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상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70" name="TextBox 569"/>
          <p:cNvSpPr txBox="1"/>
          <p:nvPr/>
        </p:nvSpPr>
        <p:spPr>
          <a:xfrm>
            <a:off x="5555043" y="446645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하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571" name="TextBox 570"/>
          <p:cNvSpPr txBox="1"/>
          <p:nvPr/>
        </p:nvSpPr>
        <p:spPr>
          <a:xfrm>
            <a:off x="5555043" y="4576686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좌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72" name="TextBox 571"/>
          <p:cNvSpPr txBox="1"/>
          <p:nvPr/>
        </p:nvSpPr>
        <p:spPr>
          <a:xfrm>
            <a:off x="5555043" y="468691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/>
              <a:t>우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573" name="TextBox 572"/>
          <p:cNvSpPr txBox="1"/>
          <p:nvPr/>
        </p:nvSpPr>
        <p:spPr>
          <a:xfrm>
            <a:off x="5555043" y="479715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Walk.wav</a:t>
            </a:r>
            <a:endParaRPr lang="ko-KR" altLang="en-US" sz="5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969224" y="1064144"/>
            <a:ext cx="2845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창에 필요한 </a:t>
            </a:r>
            <a:r>
              <a:rPr lang="en-US" altLang="ko-KR" sz="800" dirty="0" smtClean="0"/>
              <a:t>Data </a:t>
            </a:r>
            <a:r>
              <a:rPr lang="ko-KR" altLang="en-US" sz="800" dirty="0" smtClean="0"/>
              <a:t>들을 미리 등록 해 둠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필요한 리소스 창에 맞춰 드래그하여 끌어 놓음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위와 같은 방법으로 아래 </a:t>
            </a:r>
            <a:r>
              <a:rPr lang="en-US" altLang="ko-KR" sz="800" dirty="0">
                <a:sym typeface="Wingdings" pitchFamily="2" charset="2"/>
              </a:rPr>
              <a:t>3</a:t>
            </a:r>
            <a:r>
              <a:rPr lang="ko-KR" altLang="en-US" sz="800" dirty="0" smtClean="0">
                <a:sym typeface="Wingdings" pitchFamily="2" charset="2"/>
              </a:rPr>
              <a:t>개의 양식은 모두 같음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Idle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Move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Motion</a:t>
            </a:r>
            <a:br>
              <a:rPr lang="en-US" altLang="ko-KR" sz="800" dirty="0" smtClean="0">
                <a:sym typeface="Wingdings" pitchFamily="2" charset="2"/>
              </a:rPr>
            </a:br>
            <a:endParaRPr lang="ko-KR" altLang="en-US" sz="800" dirty="0"/>
          </a:p>
        </p:txBody>
      </p:sp>
      <p:sp>
        <p:nvSpPr>
          <p:cNvPr id="309" name="TextBox 308"/>
          <p:cNvSpPr txBox="1"/>
          <p:nvPr/>
        </p:nvSpPr>
        <p:spPr>
          <a:xfrm>
            <a:off x="6938298" y="241413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7132326" y="2455662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Animation </a:t>
            </a:r>
            <a:r>
              <a:rPr lang="ko-KR" altLang="en-US" sz="800" b="1" dirty="0" smtClean="0"/>
              <a:t>추가하기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311" name="직선 연결선 310"/>
          <p:cNvCxnSpPr/>
          <p:nvPr/>
        </p:nvCxnSpPr>
        <p:spPr>
          <a:xfrm>
            <a:off x="6998186" y="2625746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6969224" y="2626326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아래와 같이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의 추가는 </a:t>
            </a:r>
            <a:r>
              <a:rPr lang="en-US" altLang="ko-KR" sz="800" dirty="0" smtClean="0"/>
              <a:t>Animation</a:t>
            </a:r>
            <a:r>
              <a:rPr lang="ko-KR" altLang="en-US" sz="800" dirty="0" smtClean="0"/>
              <a:t>의 추가를 의미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03" name="직사각형 402"/>
          <p:cNvSpPr/>
          <p:nvPr/>
        </p:nvSpPr>
        <p:spPr>
          <a:xfrm>
            <a:off x="7134480" y="3069292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직사각형 403"/>
          <p:cNvSpPr/>
          <p:nvPr/>
        </p:nvSpPr>
        <p:spPr>
          <a:xfrm>
            <a:off x="7136015" y="306937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7136015" y="317446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2" name="직사각형 411"/>
          <p:cNvSpPr/>
          <p:nvPr/>
        </p:nvSpPr>
        <p:spPr>
          <a:xfrm>
            <a:off x="7171919" y="309529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3" name="이등변 삼각형 412"/>
          <p:cNvSpPr/>
          <p:nvPr/>
        </p:nvSpPr>
        <p:spPr>
          <a:xfrm flipH="1" flipV="1">
            <a:off x="7245320" y="3108316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14" name="그룹 413"/>
          <p:cNvGrpSpPr/>
          <p:nvPr/>
        </p:nvGrpSpPr>
        <p:grpSpPr>
          <a:xfrm>
            <a:off x="7190747" y="3184457"/>
            <a:ext cx="54000" cy="46800"/>
            <a:chOff x="418877" y="5254351"/>
            <a:chExt cx="54000" cy="46800"/>
          </a:xfrm>
        </p:grpSpPr>
        <p:cxnSp>
          <p:nvCxnSpPr>
            <p:cNvPr id="420" name="직선 연결선 419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직선 연결선 420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직사각형 421"/>
          <p:cNvSpPr/>
          <p:nvPr/>
        </p:nvSpPr>
        <p:spPr>
          <a:xfrm>
            <a:off x="7257319" y="320037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177806" y="310189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262082" y="320681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4" name="TextBox 573"/>
          <p:cNvSpPr txBox="1"/>
          <p:nvPr/>
        </p:nvSpPr>
        <p:spPr>
          <a:xfrm>
            <a:off x="7210773" y="3039885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575" name="TextBox 574"/>
          <p:cNvSpPr txBox="1"/>
          <p:nvPr/>
        </p:nvSpPr>
        <p:spPr>
          <a:xfrm>
            <a:off x="7258790" y="3146979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sp>
        <p:nvSpPr>
          <p:cNvPr id="576" name="직사각형 575"/>
          <p:cNvSpPr/>
          <p:nvPr/>
        </p:nvSpPr>
        <p:spPr>
          <a:xfrm>
            <a:off x="7136015" y="327920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77" name="그룹 576"/>
          <p:cNvGrpSpPr/>
          <p:nvPr/>
        </p:nvGrpSpPr>
        <p:grpSpPr>
          <a:xfrm>
            <a:off x="7190747" y="3289197"/>
            <a:ext cx="54000" cy="46800"/>
            <a:chOff x="418877" y="5254351"/>
            <a:chExt cx="54000" cy="46800"/>
          </a:xfrm>
        </p:grpSpPr>
        <p:cxnSp>
          <p:nvCxnSpPr>
            <p:cNvPr id="578" name="직선 연결선 577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직선 연결선 578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0" name="직사각형 579"/>
          <p:cNvSpPr/>
          <p:nvPr/>
        </p:nvSpPr>
        <p:spPr>
          <a:xfrm>
            <a:off x="7257319" y="330511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81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262082" y="331155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2" name="TextBox 581"/>
          <p:cNvSpPr txBox="1"/>
          <p:nvPr/>
        </p:nvSpPr>
        <p:spPr>
          <a:xfrm>
            <a:off x="7258790" y="3251719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04" name="직사각형 603"/>
          <p:cNvSpPr/>
          <p:nvPr/>
        </p:nvSpPr>
        <p:spPr>
          <a:xfrm>
            <a:off x="7136015" y="3383365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9" name="그룹 628"/>
          <p:cNvGrpSpPr/>
          <p:nvPr/>
        </p:nvGrpSpPr>
        <p:grpSpPr>
          <a:xfrm>
            <a:off x="7190747" y="3393361"/>
            <a:ext cx="54000" cy="46800"/>
            <a:chOff x="418877" y="5254351"/>
            <a:chExt cx="54000" cy="46800"/>
          </a:xfrm>
        </p:grpSpPr>
        <p:cxnSp>
          <p:nvCxnSpPr>
            <p:cNvPr id="630" name="직선 연결선 629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직선 연결선 630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2" name="직사각형 631"/>
          <p:cNvSpPr/>
          <p:nvPr/>
        </p:nvSpPr>
        <p:spPr>
          <a:xfrm>
            <a:off x="7257319" y="340928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33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262082" y="341572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" name="TextBox 633"/>
          <p:cNvSpPr txBox="1"/>
          <p:nvPr/>
        </p:nvSpPr>
        <p:spPr>
          <a:xfrm>
            <a:off x="7258790" y="3355883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40" name="직사각형 639"/>
          <p:cNvSpPr/>
          <p:nvPr/>
        </p:nvSpPr>
        <p:spPr>
          <a:xfrm>
            <a:off x="7136015" y="3488645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41" name="그룹 640"/>
          <p:cNvGrpSpPr/>
          <p:nvPr/>
        </p:nvGrpSpPr>
        <p:grpSpPr>
          <a:xfrm>
            <a:off x="7190747" y="3498641"/>
            <a:ext cx="54000" cy="46800"/>
            <a:chOff x="418877" y="5254351"/>
            <a:chExt cx="54000" cy="46800"/>
          </a:xfrm>
        </p:grpSpPr>
        <p:cxnSp>
          <p:nvCxnSpPr>
            <p:cNvPr id="642" name="직선 연결선 64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직선 연결선 64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4" name="직사각형 643"/>
          <p:cNvSpPr/>
          <p:nvPr/>
        </p:nvSpPr>
        <p:spPr>
          <a:xfrm>
            <a:off x="7257319" y="351456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4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262082" y="352100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6" name="TextBox 645"/>
          <p:cNvSpPr txBox="1"/>
          <p:nvPr/>
        </p:nvSpPr>
        <p:spPr>
          <a:xfrm>
            <a:off x="7258790" y="3461163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815586" y="3069936"/>
            <a:ext cx="65084" cy="522928"/>
            <a:chOff x="7815586" y="3069936"/>
            <a:chExt cx="65084" cy="522928"/>
          </a:xfrm>
        </p:grpSpPr>
        <p:grpSp>
          <p:nvGrpSpPr>
            <p:cNvPr id="635" name="그룹 634"/>
            <p:cNvGrpSpPr/>
            <p:nvPr/>
          </p:nvGrpSpPr>
          <p:grpSpPr>
            <a:xfrm>
              <a:off x="7815586" y="3069936"/>
              <a:ext cx="65084" cy="104100"/>
              <a:chOff x="336266" y="4404658"/>
              <a:chExt cx="72008" cy="121879"/>
            </a:xfrm>
          </p:grpSpPr>
          <p:sp>
            <p:nvSpPr>
              <p:cNvPr id="636" name="직사각형 635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타원 638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7" name="그룹 646"/>
            <p:cNvGrpSpPr/>
            <p:nvPr/>
          </p:nvGrpSpPr>
          <p:grpSpPr>
            <a:xfrm>
              <a:off x="7815586" y="3174805"/>
              <a:ext cx="65084" cy="104100"/>
              <a:chOff x="336266" y="4404658"/>
              <a:chExt cx="72008" cy="121879"/>
            </a:xfrm>
          </p:grpSpPr>
          <p:sp>
            <p:nvSpPr>
              <p:cNvPr id="648" name="직사각형 647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타원 648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0" name="그룹 649"/>
            <p:cNvGrpSpPr/>
            <p:nvPr/>
          </p:nvGrpSpPr>
          <p:grpSpPr>
            <a:xfrm>
              <a:off x="7815586" y="3279320"/>
              <a:ext cx="65084" cy="104100"/>
              <a:chOff x="336266" y="4404658"/>
              <a:chExt cx="72008" cy="121879"/>
            </a:xfrm>
          </p:grpSpPr>
          <p:sp>
            <p:nvSpPr>
              <p:cNvPr id="651" name="직사각형 650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타원 651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3" name="그룹 652"/>
            <p:cNvGrpSpPr/>
            <p:nvPr/>
          </p:nvGrpSpPr>
          <p:grpSpPr>
            <a:xfrm>
              <a:off x="7815586" y="3384545"/>
              <a:ext cx="65084" cy="104100"/>
              <a:chOff x="336266" y="4404658"/>
              <a:chExt cx="72008" cy="121879"/>
            </a:xfrm>
          </p:grpSpPr>
          <p:sp>
            <p:nvSpPr>
              <p:cNvPr id="654" name="직사각형 653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9" name="타원 668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2" name="그룹 671"/>
            <p:cNvGrpSpPr/>
            <p:nvPr/>
          </p:nvGrpSpPr>
          <p:grpSpPr>
            <a:xfrm>
              <a:off x="7815586" y="3488764"/>
              <a:ext cx="65084" cy="104100"/>
              <a:chOff x="336266" y="4404658"/>
              <a:chExt cx="72008" cy="121879"/>
            </a:xfrm>
          </p:grpSpPr>
          <p:sp>
            <p:nvSpPr>
              <p:cNvPr id="673" name="직사각형 672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4" name="타원 673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7912845" y="3174805"/>
            <a:ext cx="65084" cy="313840"/>
            <a:chOff x="7905328" y="3174805"/>
            <a:chExt cx="65084" cy="313840"/>
          </a:xfrm>
        </p:grpSpPr>
        <p:grpSp>
          <p:nvGrpSpPr>
            <p:cNvPr id="675" name="그룹 674"/>
            <p:cNvGrpSpPr/>
            <p:nvPr/>
          </p:nvGrpSpPr>
          <p:grpSpPr>
            <a:xfrm>
              <a:off x="7905328" y="3174805"/>
              <a:ext cx="65084" cy="104100"/>
              <a:chOff x="336266" y="4404658"/>
              <a:chExt cx="72008" cy="121879"/>
            </a:xfrm>
          </p:grpSpPr>
          <p:sp>
            <p:nvSpPr>
              <p:cNvPr id="676" name="직사각형 675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7" name="타원 676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8" name="그룹 677"/>
            <p:cNvGrpSpPr/>
            <p:nvPr/>
          </p:nvGrpSpPr>
          <p:grpSpPr>
            <a:xfrm>
              <a:off x="7905328" y="3279320"/>
              <a:ext cx="65084" cy="104100"/>
              <a:chOff x="336266" y="4404658"/>
              <a:chExt cx="72008" cy="121879"/>
            </a:xfrm>
          </p:grpSpPr>
          <p:sp>
            <p:nvSpPr>
              <p:cNvPr id="679" name="직사각형 678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3" name="타원 682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84" name="그룹 683"/>
            <p:cNvGrpSpPr/>
            <p:nvPr/>
          </p:nvGrpSpPr>
          <p:grpSpPr>
            <a:xfrm>
              <a:off x="7905328" y="3384545"/>
              <a:ext cx="65084" cy="104100"/>
              <a:chOff x="336266" y="4404658"/>
              <a:chExt cx="72008" cy="121879"/>
            </a:xfrm>
          </p:grpSpPr>
          <p:sp>
            <p:nvSpPr>
              <p:cNvPr id="685" name="직사각형 684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6" name="타원 685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93" name="그룹 692"/>
          <p:cNvGrpSpPr/>
          <p:nvPr/>
        </p:nvGrpSpPr>
        <p:grpSpPr>
          <a:xfrm>
            <a:off x="8010103" y="3384545"/>
            <a:ext cx="65084" cy="104100"/>
            <a:chOff x="336266" y="4404658"/>
            <a:chExt cx="72008" cy="121879"/>
          </a:xfrm>
        </p:grpSpPr>
        <p:sp>
          <p:nvSpPr>
            <p:cNvPr id="694" name="직사각형 69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95" name="타원 69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113240" y="3139374"/>
            <a:ext cx="992535" cy="363671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6" name="TextBox 695"/>
          <p:cNvSpPr txBox="1"/>
          <p:nvPr/>
        </p:nvSpPr>
        <p:spPr>
          <a:xfrm>
            <a:off x="8230730" y="303271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 </a:t>
            </a:r>
            <a:r>
              <a:rPr lang="en-US" altLang="ko-KR" sz="800" dirty="0" smtClean="0">
                <a:sym typeface="Wingdings" pitchFamily="2" charset="2"/>
              </a:rPr>
              <a:t> Idle Animation 2</a:t>
            </a:r>
            <a:r>
              <a:rPr lang="ko-KR" altLang="en-US" sz="800" dirty="0" smtClean="0">
                <a:sym typeface="Wingdings" pitchFamily="2" charset="2"/>
              </a:rPr>
              <a:t>가지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Move Animation 2</a:t>
            </a:r>
            <a:r>
              <a:rPr lang="ko-KR" altLang="en-US" sz="800" dirty="0" smtClean="0">
                <a:sym typeface="Wingdings" pitchFamily="2" charset="2"/>
              </a:rPr>
              <a:t>가지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Motion Animation 3</a:t>
            </a:r>
            <a:r>
              <a:rPr lang="ko-KR" altLang="en-US" sz="800" dirty="0" smtClean="0">
                <a:sym typeface="Wingdings" pitchFamily="2" charset="2"/>
              </a:rPr>
              <a:t>가지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697" name="TextBox 696"/>
          <p:cNvSpPr txBox="1"/>
          <p:nvPr/>
        </p:nvSpPr>
        <p:spPr>
          <a:xfrm>
            <a:off x="6261454" y="435681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8" name="TextBox 697"/>
          <p:cNvSpPr txBox="1"/>
          <p:nvPr/>
        </p:nvSpPr>
        <p:spPr>
          <a:xfrm>
            <a:off x="1354061" y="470800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99" name="직선 연결선 698"/>
          <p:cNvCxnSpPr/>
          <p:nvPr/>
        </p:nvCxnSpPr>
        <p:spPr>
          <a:xfrm>
            <a:off x="1053216" y="4778549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3" name="그룹 812"/>
          <p:cNvGrpSpPr/>
          <p:nvPr/>
        </p:nvGrpSpPr>
        <p:grpSpPr>
          <a:xfrm>
            <a:off x="1051532" y="4674729"/>
            <a:ext cx="65084" cy="104100"/>
            <a:chOff x="336266" y="4404658"/>
            <a:chExt cx="72008" cy="121879"/>
          </a:xfrm>
        </p:grpSpPr>
        <p:sp>
          <p:nvSpPr>
            <p:cNvPr id="814" name="직사각형 81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5" name="타원 81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3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13666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Illustration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4" name="직사각형 36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7" name="직사각형 37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0" name="그룹 379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1" name="직사각형 3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1" name="그룹 39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92" name="직사각형 39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96" name="직사각형 39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9" name="그룹 39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2" name="그룹 40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03" name="직사각형 40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이등변 삼각형 40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5" name="직사각형 40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6" name="그룹 40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이등변 삼각형 41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6" name="직사각형 41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직사각형 416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8" name="그룹 417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19" name="직사각형 41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이등변 삼각형 4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4" name="직사각형 42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5" name="그룹 424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그룹 429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31" name="직사각형 43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이등변 삼각형 43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34" name="직사각형 433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이등변 삼각형 43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6" name="그룹 435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37" name="직사각형 4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이등변 삼각형 4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9" name="직사각형 438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직사각형 439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직사각형 440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직사각형 441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4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5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6" name="그룹 445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47" name="직사각형 4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타원 4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9" name="직선 연결선 448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458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4" name="직사각형 503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0" name="직사각형 52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32" name="직사각형 53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직사각형 53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직사각형 53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양쪽 모서리가 잘린 사각형 534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6" name="양쪽 모서리가 잘린 사각형 53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이등변 삼각형 53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9" name="그룹 53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40" name="직사각형 53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이등변 삼각형 54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2" name="직사각형 54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9" name="그룹 548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50" name="직사각형 5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이등변 삼각형 5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2" name="직선 연결선 55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연결선 56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직선 연결선 56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연결선 56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직선 연결선 56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직사각형 6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3" name="직선 연결선 60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연결선 60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직사각형 60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8" name="직선 화살표 연결선 607"/>
          <p:cNvCxnSpPr>
            <a:stCxn id="607" idx="0"/>
            <a:endCxn id="60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양쪽 모서리가 잘린 사각형 60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1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덧셈 기호 61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4" name="덧셈 기호 61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1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6" name="직선 연결선 615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8" name="직사각형 617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9" name="직사각형 618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0" name="이등변 삼각형 619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1" name="그룹 620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22" name="직선 연결선 62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" name="직사각형 623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7" name="TextBox 62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628" name="TextBox 62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cxnSp>
        <p:nvCxnSpPr>
          <p:cNvPr id="637" name="직선 연결선 636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직사각형 654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6" name="그룹 655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57" name="직선 연결선 65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연결선 65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9" name="직사각형 658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0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1" name="TextBox 660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62" name="직사각형 661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3" name="그룹 662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64" name="직선 연결선 663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연결선 664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" name="직사각형 665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7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" name="TextBox 667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70" name="직사각형 669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680" name="그룹 679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81" name="직사각형 68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타원 68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69310" y="1659280"/>
            <a:ext cx="2089630" cy="227377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04" y="1485364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상 애니메이션</a:t>
            </a:r>
            <a:endParaRPr lang="ko-KR" altLang="en-US" sz="800" dirty="0"/>
          </a:p>
        </p:txBody>
      </p:sp>
      <p:grpSp>
        <p:nvGrpSpPr>
          <p:cNvPr id="778" name="그룹 777"/>
          <p:cNvGrpSpPr/>
          <p:nvPr/>
        </p:nvGrpSpPr>
        <p:grpSpPr>
          <a:xfrm>
            <a:off x="1178400" y="2552764"/>
            <a:ext cx="871450" cy="486808"/>
            <a:chOff x="1278774" y="2547878"/>
            <a:chExt cx="871450" cy="486808"/>
          </a:xfrm>
        </p:grpSpPr>
        <p:pic>
          <p:nvPicPr>
            <p:cNvPr id="779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0" name="TextBox 779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90" name="직사각형 789"/>
          <p:cNvSpPr/>
          <p:nvPr/>
        </p:nvSpPr>
        <p:spPr>
          <a:xfrm>
            <a:off x="371961" y="4674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91" name="그룹 790"/>
          <p:cNvGrpSpPr/>
          <p:nvPr/>
        </p:nvGrpSpPr>
        <p:grpSpPr>
          <a:xfrm>
            <a:off x="426693" y="4684606"/>
            <a:ext cx="54000" cy="46800"/>
            <a:chOff x="418877" y="5254351"/>
            <a:chExt cx="54000" cy="46800"/>
          </a:xfrm>
        </p:grpSpPr>
        <p:cxnSp>
          <p:nvCxnSpPr>
            <p:cNvPr id="792" name="직선 연결선 79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 79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4" name="직사각형 793"/>
          <p:cNvSpPr/>
          <p:nvPr/>
        </p:nvSpPr>
        <p:spPr>
          <a:xfrm>
            <a:off x="493265" y="470052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9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706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" name="TextBox 795"/>
          <p:cNvSpPr txBox="1"/>
          <p:nvPr/>
        </p:nvSpPr>
        <p:spPr>
          <a:xfrm>
            <a:off x="494736" y="464712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sp>
        <p:nvSpPr>
          <p:cNvPr id="797" name="TextBox 79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8" name="TextBox 797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ym typeface="Wingdings" pitchFamily="2" charset="2"/>
              </a:rPr>
              <a:t>Illustration Type </a:t>
            </a:r>
            <a:r>
              <a:rPr lang="ko-KR" altLang="en-US" sz="800" b="1" dirty="0" smtClean="0">
                <a:sym typeface="Wingdings" pitchFamily="2" charset="2"/>
              </a:rPr>
              <a:t>기본 화면</a:t>
            </a:r>
            <a:r>
              <a:rPr lang="en-US" altLang="ko-KR" sz="800" b="1" dirty="0" smtClean="0">
                <a:sym typeface="Wingdings" pitchFamily="2" charset="2"/>
              </a:rPr>
              <a:t>. </a:t>
            </a:r>
            <a:endParaRPr lang="ko-KR" altLang="en-US" sz="800" b="1" dirty="0"/>
          </a:p>
        </p:txBody>
      </p:sp>
      <p:cxnSp>
        <p:nvCxnSpPr>
          <p:cNvPr id="799" name="직선 연결선 798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0" name="그룹 799"/>
          <p:cNvGrpSpPr/>
          <p:nvPr/>
        </p:nvGrpSpPr>
        <p:grpSpPr>
          <a:xfrm>
            <a:off x="1051532" y="4360770"/>
            <a:ext cx="65084" cy="104100"/>
            <a:chOff x="336266" y="4404658"/>
            <a:chExt cx="72008" cy="121879"/>
          </a:xfrm>
        </p:grpSpPr>
        <p:sp>
          <p:nvSpPr>
            <p:cNvPr id="801" name="직사각형 80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타원 80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7" name="그룹 806"/>
          <p:cNvGrpSpPr/>
          <p:nvPr/>
        </p:nvGrpSpPr>
        <p:grpSpPr>
          <a:xfrm>
            <a:off x="1051532" y="4465285"/>
            <a:ext cx="65084" cy="104100"/>
            <a:chOff x="336266" y="4404658"/>
            <a:chExt cx="72008" cy="121879"/>
          </a:xfrm>
        </p:grpSpPr>
        <p:sp>
          <p:nvSpPr>
            <p:cNvPr id="808" name="직사각형 80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타원 80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0" name="그룹 809"/>
          <p:cNvGrpSpPr/>
          <p:nvPr/>
        </p:nvGrpSpPr>
        <p:grpSpPr>
          <a:xfrm>
            <a:off x="1051532" y="4570510"/>
            <a:ext cx="65084" cy="104100"/>
            <a:chOff x="336266" y="4404658"/>
            <a:chExt cx="72008" cy="121879"/>
          </a:xfrm>
        </p:grpSpPr>
        <p:sp>
          <p:nvSpPr>
            <p:cNvPr id="811" name="직사각형 81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2" name="타원 81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3" name="그룹 812"/>
          <p:cNvGrpSpPr/>
          <p:nvPr/>
        </p:nvGrpSpPr>
        <p:grpSpPr>
          <a:xfrm>
            <a:off x="1051532" y="4674729"/>
            <a:ext cx="65084" cy="104100"/>
            <a:chOff x="336266" y="4404658"/>
            <a:chExt cx="72008" cy="121879"/>
          </a:xfrm>
        </p:grpSpPr>
        <p:sp>
          <p:nvSpPr>
            <p:cNvPr id="814" name="직사각형 81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5" name="타원 81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61" name="직사각형 86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2" name="직사각형 861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Char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63" name="TextBox 862"/>
          <p:cNvSpPr txBox="1"/>
          <p:nvPr/>
        </p:nvSpPr>
        <p:spPr>
          <a:xfrm>
            <a:off x="5545898" y="224878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864" name="직사각형 863"/>
          <p:cNvSpPr/>
          <p:nvPr/>
        </p:nvSpPr>
        <p:spPr>
          <a:xfrm>
            <a:off x="5623622" y="214534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5" name="TextBox 864"/>
          <p:cNvSpPr txBox="1"/>
          <p:nvPr/>
        </p:nvSpPr>
        <p:spPr>
          <a:xfrm>
            <a:off x="5545898" y="17613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866" name="직사각형 865"/>
          <p:cNvSpPr/>
          <p:nvPr/>
        </p:nvSpPr>
        <p:spPr>
          <a:xfrm>
            <a:off x="5623622" y="1895927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7" name="TextBox 866"/>
          <p:cNvSpPr txBox="1"/>
          <p:nvPr/>
        </p:nvSpPr>
        <p:spPr>
          <a:xfrm>
            <a:off x="5545898" y="19948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5624325" y="216415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0" name="TextBox 869"/>
          <p:cNvSpPr txBox="1"/>
          <p:nvPr/>
        </p:nvSpPr>
        <p:spPr>
          <a:xfrm>
            <a:off x="5624325" y="237241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1" name="직사각형 870"/>
          <p:cNvSpPr/>
          <p:nvPr/>
        </p:nvSpPr>
        <p:spPr>
          <a:xfrm>
            <a:off x="5906965" y="219806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2" name="직사각형 871"/>
          <p:cNvSpPr/>
          <p:nvPr/>
        </p:nvSpPr>
        <p:spPr>
          <a:xfrm>
            <a:off x="5906965" y="240631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3" name="그룹 872"/>
          <p:cNvGrpSpPr/>
          <p:nvPr/>
        </p:nvGrpSpPr>
        <p:grpSpPr>
          <a:xfrm>
            <a:off x="6632170" y="2198062"/>
            <a:ext cx="69819" cy="101460"/>
            <a:chOff x="6848281" y="2120017"/>
            <a:chExt cx="84017" cy="121634"/>
          </a:xfrm>
        </p:grpSpPr>
        <p:sp>
          <p:nvSpPr>
            <p:cNvPr id="874" name="직사각형 8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76" name="이등변 삼각형 875"/>
          <p:cNvSpPr/>
          <p:nvPr/>
        </p:nvSpPr>
        <p:spPr>
          <a:xfrm>
            <a:off x="6642916" y="22037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7" name="이등변 삼각형 876"/>
          <p:cNvSpPr/>
          <p:nvPr/>
        </p:nvSpPr>
        <p:spPr>
          <a:xfrm flipV="1">
            <a:off x="6642916" y="22590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8" name="그룹 877"/>
          <p:cNvGrpSpPr/>
          <p:nvPr/>
        </p:nvGrpSpPr>
        <p:grpSpPr>
          <a:xfrm>
            <a:off x="6632170" y="2405856"/>
            <a:ext cx="69819" cy="101460"/>
            <a:chOff x="6848281" y="2120017"/>
            <a:chExt cx="84017" cy="121634"/>
          </a:xfrm>
        </p:grpSpPr>
        <p:sp>
          <p:nvSpPr>
            <p:cNvPr id="879" name="직사각형 87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0" name="직사각형 87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81" name="이등변 삼각형 880"/>
          <p:cNvSpPr/>
          <p:nvPr/>
        </p:nvSpPr>
        <p:spPr>
          <a:xfrm>
            <a:off x="6642916" y="241155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2" name="이등변 삼각형 881"/>
          <p:cNvSpPr/>
          <p:nvPr/>
        </p:nvSpPr>
        <p:spPr>
          <a:xfrm flipV="1">
            <a:off x="6642916" y="246689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3" name="TextBox 882"/>
          <p:cNvSpPr txBox="1"/>
          <p:nvPr/>
        </p:nvSpPr>
        <p:spPr>
          <a:xfrm>
            <a:off x="5906964" y="216415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0</a:t>
            </a:r>
            <a:r>
              <a:rPr lang="en-US" altLang="ko-KR" sz="500" dirty="0" smtClean="0"/>
              <a:t> Pixel</a:t>
            </a:r>
            <a:endParaRPr lang="ko-KR" altLang="en-US" sz="500" dirty="0"/>
          </a:p>
        </p:txBody>
      </p:sp>
      <p:sp>
        <p:nvSpPr>
          <p:cNvPr id="884" name="TextBox 883"/>
          <p:cNvSpPr txBox="1"/>
          <p:nvPr/>
        </p:nvSpPr>
        <p:spPr>
          <a:xfrm>
            <a:off x="5906964" y="236767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0</a:t>
            </a:r>
            <a:r>
              <a:rPr lang="en-US" altLang="ko-KR" sz="500" dirty="0" smtClean="0"/>
              <a:t> Pixel</a:t>
            </a:r>
            <a:endParaRPr lang="ko-KR" altLang="en-US" sz="500" dirty="0"/>
          </a:p>
        </p:txBody>
      </p:sp>
      <p:sp>
        <p:nvSpPr>
          <p:cNvPr id="904" name="TextBox 903"/>
          <p:cNvSpPr txBox="1"/>
          <p:nvPr/>
        </p:nvSpPr>
        <p:spPr>
          <a:xfrm>
            <a:off x="5875452" y="2506107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graphicFrame>
        <p:nvGraphicFramePr>
          <p:cNvPr id="905" name="표 9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03967"/>
              </p:ext>
            </p:extLst>
          </p:nvPr>
        </p:nvGraphicFramePr>
        <p:xfrm>
          <a:off x="5608050" y="1579833"/>
          <a:ext cx="1127772" cy="18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Node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Illustration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" name="TextBox 306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주인공 기본 표정 일러스트</a:t>
            </a:r>
            <a:r>
              <a:rPr lang="en-US" altLang="ko-KR" sz="500" dirty="0" smtClean="0"/>
              <a:t>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260" name="TextBox 259"/>
          <p:cNvSpPr txBox="1"/>
          <p:nvPr/>
        </p:nvSpPr>
        <p:spPr>
          <a:xfrm>
            <a:off x="6969224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Illustration 1</a:t>
            </a:r>
            <a:r>
              <a:rPr lang="ko-KR" altLang="en-US" sz="800" dirty="0" smtClean="0"/>
              <a:t>개의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에는 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개의 이미지만 등록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이미지 사이즈에 맞게 자동으로 좌측 붉은 테두리 조정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이미지 최 하단이 항상 카메라의 최 하단에 붙게 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431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2613025" y="2708275"/>
            <a:ext cx="779463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en-US" altLang="ko-KR" sz="3600">
                <a:latin typeface="휴먼엑스포" pitchFamily="18" charset="-127"/>
                <a:ea typeface="휴먼엑스포" pitchFamily="18" charset="-127"/>
              </a:rPr>
              <a:t>1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392488" y="2708275"/>
            <a:ext cx="3900487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ko-KR" altLang="en-US" sz="3200">
                <a:latin typeface="휴먼엑스포" pitchFamily="18" charset="-127"/>
                <a:ea typeface="휴먼엑스포" pitchFamily="18" charset="-127"/>
              </a:rPr>
              <a:t>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435681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Illustration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추가 된 화면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4" name="직사각형 36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7" name="직사각형 37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0" name="그룹 379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1" name="직사각형 3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1" name="그룹 39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92" name="직사각형 39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96" name="직사각형 39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9" name="그룹 39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2" name="그룹 40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03" name="직사각형 40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이등변 삼각형 40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5" name="직사각형 40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6" name="그룹 40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이등변 삼각형 41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6" name="직사각형 41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직사각형 416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8" name="그룹 417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19" name="직사각형 41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이등변 삼각형 4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4" name="직사각형 42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5" name="그룹 424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그룹 429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31" name="직사각형 43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이등변 삼각형 43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34" name="직사각형 433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이등변 삼각형 43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6" name="그룹 435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37" name="직사각형 4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이등변 삼각형 4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9" name="직사각형 438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직사각형 439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직사각형 440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직사각형 441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4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5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6" name="그룹 445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47" name="직사각형 4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타원 4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9" name="직선 연결선 448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458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4" name="직사각형 503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0" name="직사각형 52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32" name="직사각형 53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직사각형 53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직사각형 53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양쪽 모서리가 잘린 사각형 534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6" name="양쪽 모서리가 잘린 사각형 53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이등변 삼각형 53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9" name="그룹 53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40" name="직사각형 53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이등변 삼각형 54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2" name="직사각형 54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9" name="그룹 548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50" name="직사각형 5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이등변 삼각형 5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2" name="직선 연결선 55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연결선 56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직선 연결선 56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연결선 56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직선 연결선 56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직사각형 6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3" name="직선 연결선 60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연결선 60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직사각형 60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8" name="직선 화살표 연결선 607"/>
          <p:cNvCxnSpPr>
            <a:stCxn id="607" idx="0"/>
            <a:endCxn id="60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양쪽 모서리가 잘린 사각형 60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1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덧셈 기호 61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4" name="덧셈 기호 61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1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6" name="직선 연결선 615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8" name="직사각형 617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9" name="직사각형 618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0" name="이등변 삼각형 619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1" name="그룹 620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22" name="직선 연결선 62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" name="직사각형 623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7" name="TextBox 62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628" name="TextBox 62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cxnSp>
        <p:nvCxnSpPr>
          <p:cNvPr id="637" name="직선 연결선 636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직사각형 654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6" name="그룹 655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57" name="직선 연결선 65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연결선 65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9" name="직사각형 658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0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1" name="TextBox 660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62" name="직사각형 661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3" name="그룹 662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64" name="직선 연결선 663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연결선 664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" name="직사각형 665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7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" name="TextBox 667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70" name="직사각형 669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680" name="그룹 679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81" name="직사각형 68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타원 68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69310" y="1659280"/>
            <a:ext cx="2089630" cy="227377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04" y="1485364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상 애니메이션</a:t>
            </a:r>
            <a:endParaRPr lang="ko-KR" altLang="en-US" sz="800" dirty="0"/>
          </a:p>
        </p:txBody>
      </p:sp>
      <p:sp>
        <p:nvSpPr>
          <p:cNvPr id="790" name="직사각형 789"/>
          <p:cNvSpPr/>
          <p:nvPr/>
        </p:nvSpPr>
        <p:spPr>
          <a:xfrm>
            <a:off x="371961" y="4674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91" name="그룹 790"/>
          <p:cNvGrpSpPr/>
          <p:nvPr/>
        </p:nvGrpSpPr>
        <p:grpSpPr>
          <a:xfrm>
            <a:off x="426693" y="4684606"/>
            <a:ext cx="54000" cy="46800"/>
            <a:chOff x="418877" y="5254351"/>
            <a:chExt cx="54000" cy="46800"/>
          </a:xfrm>
        </p:grpSpPr>
        <p:cxnSp>
          <p:nvCxnSpPr>
            <p:cNvPr id="792" name="직선 연결선 79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 79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4" name="직사각형 793"/>
          <p:cNvSpPr/>
          <p:nvPr/>
        </p:nvSpPr>
        <p:spPr>
          <a:xfrm>
            <a:off x="493265" y="470052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9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706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" name="TextBox 795"/>
          <p:cNvSpPr txBox="1"/>
          <p:nvPr/>
        </p:nvSpPr>
        <p:spPr>
          <a:xfrm>
            <a:off x="494736" y="464712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sp>
        <p:nvSpPr>
          <p:cNvPr id="797" name="TextBox 79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99" name="직선 연결선 798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0" name="그룹 799"/>
          <p:cNvGrpSpPr/>
          <p:nvPr/>
        </p:nvGrpSpPr>
        <p:grpSpPr>
          <a:xfrm>
            <a:off x="1051532" y="4360770"/>
            <a:ext cx="65084" cy="104100"/>
            <a:chOff x="336266" y="4404658"/>
            <a:chExt cx="72008" cy="121879"/>
          </a:xfrm>
        </p:grpSpPr>
        <p:sp>
          <p:nvSpPr>
            <p:cNvPr id="801" name="직사각형 80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타원 80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7" name="그룹 806"/>
          <p:cNvGrpSpPr/>
          <p:nvPr/>
        </p:nvGrpSpPr>
        <p:grpSpPr>
          <a:xfrm>
            <a:off x="1051532" y="4465285"/>
            <a:ext cx="65084" cy="104100"/>
            <a:chOff x="336266" y="4404658"/>
            <a:chExt cx="72008" cy="121879"/>
          </a:xfrm>
        </p:grpSpPr>
        <p:sp>
          <p:nvSpPr>
            <p:cNvPr id="808" name="직사각형 80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타원 80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0" name="그룹 809"/>
          <p:cNvGrpSpPr/>
          <p:nvPr/>
        </p:nvGrpSpPr>
        <p:grpSpPr>
          <a:xfrm>
            <a:off x="1051532" y="4570510"/>
            <a:ext cx="65084" cy="104100"/>
            <a:chOff x="336266" y="4404658"/>
            <a:chExt cx="72008" cy="121879"/>
          </a:xfrm>
        </p:grpSpPr>
        <p:sp>
          <p:nvSpPr>
            <p:cNvPr id="811" name="직사각형 81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2" name="타원 81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61" name="직사각형 86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2" name="직사각형 861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Char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63" name="TextBox 862"/>
          <p:cNvSpPr txBox="1"/>
          <p:nvPr/>
        </p:nvSpPr>
        <p:spPr>
          <a:xfrm>
            <a:off x="5545898" y="224878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864" name="직사각형 863"/>
          <p:cNvSpPr/>
          <p:nvPr/>
        </p:nvSpPr>
        <p:spPr>
          <a:xfrm>
            <a:off x="5623622" y="214534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5" name="TextBox 864"/>
          <p:cNvSpPr txBox="1"/>
          <p:nvPr/>
        </p:nvSpPr>
        <p:spPr>
          <a:xfrm>
            <a:off x="5545898" y="17613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866" name="직사각형 865"/>
          <p:cNvSpPr/>
          <p:nvPr/>
        </p:nvSpPr>
        <p:spPr>
          <a:xfrm>
            <a:off x="5623622" y="1895927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7" name="TextBox 866"/>
          <p:cNvSpPr txBox="1"/>
          <p:nvPr/>
        </p:nvSpPr>
        <p:spPr>
          <a:xfrm>
            <a:off x="5545898" y="19948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5624325" y="216415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0" name="TextBox 869"/>
          <p:cNvSpPr txBox="1"/>
          <p:nvPr/>
        </p:nvSpPr>
        <p:spPr>
          <a:xfrm>
            <a:off x="5624325" y="237241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1" name="직사각형 870"/>
          <p:cNvSpPr/>
          <p:nvPr/>
        </p:nvSpPr>
        <p:spPr>
          <a:xfrm>
            <a:off x="5906965" y="219806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2" name="직사각형 871"/>
          <p:cNvSpPr/>
          <p:nvPr/>
        </p:nvSpPr>
        <p:spPr>
          <a:xfrm>
            <a:off x="5906965" y="240631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3" name="그룹 872"/>
          <p:cNvGrpSpPr/>
          <p:nvPr/>
        </p:nvGrpSpPr>
        <p:grpSpPr>
          <a:xfrm>
            <a:off x="6632170" y="2198062"/>
            <a:ext cx="69819" cy="101460"/>
            <a:chOff x="6848281" y="2120017"/>
            <a:chExt cx="84017" cy="121634"/>
          </a:xfrm>
        </p:grpSpPr>
        <p:sp>
          <p:nvSpPr>
            <p:cNvPr id="874" name="직사각형 8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76" name="이등변 삼각형 875"/>
          <p:cNvSpPr/>
          <p:nvPr/>
        </p:nvSpPr>
        <p:spPr>
          <a:xfrm>
            <a:off x="6642916" y="22037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7" name="이등변 삼각형 876"/>
          <p:cNvSpPr/>
          <p:nvPr/>
        </p:nvSpPr>
        <p:spPr>
          <a:xfrm flipV="1">
            <a:off x="6642916" y="22590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8" name="그룹 877"/>
          <p:cNvGrpSpPr/>
          <p:nvPr/>
        </p:nvGrpSpPr>
        <p:grpSpPr>
          <a:xfrm>
            <a:off x="6632170" y="2405856"/>
            <a:ext cx="69819" cy="101460"/>
            <a:chOff x="6848281" y="2120017"/>
            <a:chExt cx="84017" cy="121634"/>
          </a:xfrm>
        </p:grpSpPr>
        <p:sp>
          <p:nvSpPr>
            <p:cNvPr id="879" name="직사각형 87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0" name="직사각형 87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81" name="이등변 삼각형 880"/>
          <p:cNvSpPr/>
          <p:nvPr/>
        </p:nvSpPr>
        <p:spPr>
          <a:xfrm>
            <a:off x="6642916" y="241155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2" name="이등변 삼각형 881"/>
          <p:cNvSpPr/>
          <p:nvPr/>
        </p:nvSpPr>
        <p:spPr>
          <a:xfrm flipV="1">
            <a:off x="6642916" y="246689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3" name="TextBox 882"/>
          <p:cNvSpPr txBox="1"/>
          <p:nvPr/>
        </p:nvSpPr>
        <p:spPr>
          <a:xfrm>
            <a:off x="5906964" y="216415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884" name="TextBox 883"/>
          <p:cNvSpPr txBox="1"/>
          <p:nvPr/>
        </p:nvSpPr>
        <p:spPr>
          <a:xfrm>
            <a:off x="5906964" y="236767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885" name="TextBox 884"/>
          <p:cNvSpPr txBox="1"/>
          <p:nvPr/>
        </p:nvSpPr>
        <p:spPr>
          <a:xfrm>
            <a:off x="5548119" y="1862769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기본</a:t>
            </a:r>
            <a:endParaRPr lang="ko-KR" altLang="en-US" sz="500" dirty="0"/>
          </a:p>
        </p:txBody>
      </p:sp>
      <p:sp>
        <p:nvSpPr>
          <p:cNvPr id="904" name="TextBox 903"/>
          <p:cNvSpPr txBox="1"/>
          <p:nvPr/>
        </p:nvSpPr>
        <p:spPr>
          <a:xfrm>
            <a:off x="5875452" y="2506107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graphicFrame>
        <p:nvGraphicFramePr>
          <p:cNvPr id="905" name="표 9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10010"/>
              </p:ext>
            </p:extLst>
          </p:nvPr>
        </p:nvGraphicFramePr>
        <p:xfrm>
          <a:off x="5608050" y="1579833"/>
          <a:ext cx="1127772" cy="18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Node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Illustration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0" name="TextBox 269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주인공 기본 표정 일러스트</a:t>
            </a:r>
            <a:r>
              <a:rPr lang="en-US" altLang="ko-KR" sz="500" dirty="0" smtClean="0"/>
              <a:t>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cxnSp>
        <p:nvCxnSpPr>
          <p:cNvPr id="271" name="직선 연결선 270"/>
          <p:cNvCxnSpPr/>
          <p:nvPr/>
        </p:nvCxnSpPr>
        <p:spPr>
          <a:xfrm>
            <a:off x="1053216" y="4775828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3" name="그룹 812"/>
          <p:cNvGrpSpPr/>
          <p:nvPr/>
        </p:nvGrpSpPr>
        <p:grpSpPr>
          <a:xfrm>
            <a:off x="1051532" y="4674729"/>
            <a:ext cx="65084" cy="104100"/>
            <a:chOff x="336266" y="4404658"/>
            <a:chExt cx="72008" cy="121879"/>
          </a:xfrm>
        </p:grpSpPr>
        <p:sp>
          <p:nvSpPr>
            <p:cNvPr id="814" name="직사각형 81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5" name="타원 81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6969224" y="1064144"/>
            <a:ext cx="2845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창에 필요한 </a:t>
            </a:r>
            <a:r>
              <a:rPr lang="en-US" altLang="ko-KR" sz="800" dirty="0" smtClean="0"/>
              <a:t>Data </a:t>
            </a:r>
            <a:r>
              <a:rPr lang="ko-KR" altLang="en-US" sz="800" dirty="0" smtClean="0"/>
              <a:t>들을 미리 등록 해 둠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필요한 리소스 창에 맞춰 드래그하여 끌어 놓음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아래 세 개 양식과는 다르므로 주의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Idle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Move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Motion</a:t>
            </a:r>
            <a:br>
              <a:rPr lang="en-US" altLang="ko-KR" sz="800" dirty="0" smtClean="0">
                <a:sym typeface="Wingdings" pitchFamily="2" charset="2"/>
              </a:rPr>
            </a:br>
            <a:endParaRPr lang="ko-KR" altLang="en-US" sz="800" dirty="0"/>
          </a:p>
        </p:txBody>
      </p:sp>
      <p:sp>
        <p:nvSpPr>
          <p:cNvPr id="260" name="TextBox 259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Illustration Type Data </a:t>
            </a:r>
            <a:r>
              <a:rPr lang="ko-KR" altLang="en-US" sz="800" b="1" dirty="0" smtClean="0"/>
              <a:t>등록하기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sp>
        <p:nvSpPr>
          <p:cNvPr id="261" name="TextBox 260"/>
          <p:cNvSpPr txBox="1"/>
          <p:nvPr/>
        </p:nvSpPr>
        <p:spPr>
          <a:xfrm>
            <a:off x="6304477" y="445430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1172869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88" name="직사각형 487"/>
          <p:cNvSpPr/>
          <p:nvPr/>
        </p:nvSpPr>
        <p:spPr>
          <a:xfrm>
            <a:off x="1269392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9" name="직사각형 488"/>
          <p:cNvSpPr/>
          <p:nvPr/>
        </p:nvSpPr>
        <p:spPr>
          <a:xfrm>
            <a:off x="4684646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0" name="직사각형 489"/>
          <p:cNvSpPr/>
          <p:nvPr/>
        </p:nvSpPr>
        <p:spPr>
          <a:xfrm>
            <a:off x="1269392" y="2764136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1" name="직사각형 490"/>
          <p:cNvSpPr/>
          <p:nvPr/>
        </p:nvSpPr>
        <p:spPr>
          <a:xfrm>
            <a:off x="4684646" y="2764136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2" name="직사각형 491"/>
          <p:cNvSpPr/>
          <p:nvPr/>
        </p:nvSpPr>
        <p:spPr>
          <a:xfrm>
            <a:off x="1269392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3" name="직사각형 492"/>
          <p:cNvSpPr/>
          <p:nvPr/>
        </p:nvSpPr>
        <p:spPr>
          <a:xfrm>
            <a:off x="2980194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4" name="직사각형 493"/>
          <p:cNvSpPr/>
          <p:nvPr/>
        </p:nvSpPr>
        <p:spPr>
          <a:xfrm>
            <a:off x="4684646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5" name="직선 연결선 494"/>
          <p:cNvCxnSpPr>
            <a:stCxn id="488" idx="3"/>
            <a:endCxn id="496" idx="1"/>
          </p:cNvCxnSpPr>
          <p:nvPr/>
        </p:nvCxnSpPr>
        <p:spPr>
          <a:xfrm>
            <a:off x="1315111" y="1649351"/>
            <a:ext cx="1665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직사각형 495"/>
          <p:cNvSpPr/>
          <p:nvPr/>
        </p:nvSpPr>
        <p:spPr>
          <a:xfrm>
            <a:off x="2980194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7" name="직선 연결선 496"/>
          <p:cNvCxnSpPr>
            <a:stCxn id="491" idx="0"/>
            <a:endCxn id="489" idx="2"/>
          </p:cNvCxnSpPr>
          <p:nvPr/>
        </p:nvCxnSpPr>
        <p:spPr>
          <a:xfrm flipV="1">
            <a:off x="4707506" y="1672210"/>
            <a:ext cx="0" cy="10919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연결선 497"/>
          <p:cNvCxnSpPr>
            <a:stCxn id="494" idx="0"/>
            <a:endCxn id="491" idx="2"/>
          </p:cNvCxnSpPr>
          <p:nvPr/>
        </p:nvCxnSpPr>
        <p:spPr>
          <a:xfrm flipV="1">
            <a:off x="4707506" y="2809855"/>
            <a:ext cx="0" cy="10919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연결선 498"/>
          <p:cNvCxnSpPr>
            <a:stCxn id="493" idx="3"/>
            <a:endCxn id="494" idx="1"/>
          </p:cNvCxnSpPr>
          <p:nvPr/>
        </p:nvCxnSpPr>
        <p:spPr>
          <a:xfrm>
            <a:off x="3025913" y="3924642"/>
            <a:ext cx="16587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/>
          <p:cNvCxnSpPr>
            <a:stCxn id="492" idx="3"/>
            <a:endCxn id="493" idx="1"/>
          </p:cNvCxnSpPr>
          <p:nvPr/>
        </p:nvCxnSpPr>
        <p:spPr>
          <a:xfrm>
            <a:off x="1315111" y="3924642"/>
            <a:ext cx="1665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/>
          <p:cNvCxnSpPr>
            <a:stCxn id="490" idx="2"/>
            <a:endCxn id="492" idx="0"/>
          </p:cNvCxnSpPr>
          <p:nvPr/>
        </p:nvCxnSpPr>
        <p:spPr>
          <a:xfrm>
            <a:off x="1292252" y="2809855"/>
            <a:ext cx="0" cy="10919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연결선 501"/>
          <p:cNvCxnSpPr>
            <a:stCxn id="490" idx="0"/>
            <a:endCxn id="488" idx="2"/>
          </p:cNvCxnSpPr>
          <p:nvPr/>
        </p:nvCxnSpPr>
        <p:spPr>
          <a:xfrm flipV="1">
            <a:off x="1292252" y="1672210"/>
            <a:ext cx="0" cy="10919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연결선 502"/>
          <p:cNvCxnSpPr>
            <a:stCxn id="496" idx="3"/>
            <a:endCxn id="489" idx="1"/>
          </p:cNvCxnSpPr>
          <p:nvPr/>
        </p:nvCxnSpPr>
        <p:spPr>
          <a:xfrm>
            <a:off x="3025913" y="1649351"/>
            <a:ext cx="16587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E*Char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/>
          <p:cNvSpPr/>
          <p:nvPr/>
        </p:nvSpPr>
        <p:spPr>
          <a:xfrm>
            <a:off x="371961" y="457102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541581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5991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5758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1053885" y="4572902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Main View </a:t>
            </a:r>
            <a:r>
              <a:rPr lang="ko-KR" altLang="en-US" sz="800" b="1" dirty="0" smtClean="0"/>
              <a:t>에서의 </a:t>
            </a:r>
            <a:r>
              <a:rPr lang="en-US" altLang="ko-KR" sz="800" b="1" dirty="0" smtClean="0"/>
              <a:t>Event Ground Node.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1" name="TextBox 580"/>
          <p:cNvSpPr txBox="1"/>
          <p:nvPr/>
        </p:nvSpPr>
        <p:spPr>
          <a:xfrm>
            <a:off x="6969224" y="1064144"/>
            <a:ext cx="2845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Management</a:t>
            </a:r>
            <a:r>
              <a:rPr lang="ko-KR" altLang="en-US" sz="800" dirty="0" smtClean="0"/>
              <a:t>에서 설정내역이 하나의 </a:t>
            </a:r>
            <a:r>
              <a:rPr lang="en-US" altLang="ko-KR" sz="800" dirty="0" smtClean="0"/>
              <a:t>Group.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전체 이미지를 </a:t>
            </a:r>
            <a:r>
              <a:rPr lang="en-US" altLang="ko-KR" sz="800" dirty="0" smtClean="0"/>
              <a:t>Image Node</a:t>
            </a:r>
            <a:r>
              <a:rPr lang="ko-KR" altLang="en-US" sz="800" dirty="0" smtClean="0"/>
              <a:t>처럼 설정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크기 조정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회전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반전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효과는 없음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82" name="TextBox 581"/>
          <p:cNvSpPr txBox="1"/>
          <p:nvPr/>
        </p:nvSpPr>
        <p:spPr>
          <a:xfrm>
            <a:off x="5489025" y="12564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5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Main View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에서의 사용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3" name="직사각형 332"/>
          <p:cNvSpPr/>
          <p:nvPr/>
        </p:nvSpPr>
        <p:spPr>
          <a:xfrm>
            <a:off x="371961" y="4681575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451254" y="4652135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sp>
        <p:nvSpPr>
          <p:cNvPr id="339" name="직사각형 338"/>
          <p:cNvSpPr/>
          <p:nvPr/>
        </p:nvSpPr>
        <p:spPr>
          <a:xfrm>
            <a:off x="407865" y="470970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631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1" name="그룹 340"/>
          <p:cNvGrpSpPr/>
          <p:nvPr/>
        </p:nvGrpSpPr>
        <p:grpSpPr>
          <a:xfrm>
            <a:off x="1053885" y="4683456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09380" y="2581417"/>
            <a:ext cx="227388" cy="320202"/>
            <a:chOff x="2903942" y="5233739"/>
            <a:chExt cx="270355" cy="380711"/>
          </a:xfrm>
        </p:grpSpPr>
        <p:sp>
          <p:nvSpPr>
            <p:cNvPr id="377" name="직사각형 376"/>
            <p:cNvSpPr/>
            <p:nvPr/>
          </p:nvSpPr>
          <p:spPr>
            <a:xfrm>
              <a:off x="2934938" y="5254469"/>
              <a:ext cx="214074" cy="335726"/>
            </a:xfrm>
            <a:prstGeom prst="rect">
              <a:avLst/>
            </a:prstGeom>
            <a:blipFill>
              <a:blip r:embed="rId13"/>
              <a:srcRect/>
              <a:stretch>
                <a:fillRect l="1" r="-306024"/>
              </a:stretch>
            </a:blip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2903942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3128578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>
              <a:off x="2903942" y="5401235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>
              <a:off x="3128578" y="5401235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903942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3016260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>
              <a:off x="3128578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직선 연결선 354"/>
            <p:cNvCxnSpPr>
              <a:stCxn id="345" idx="3"/>
              <a:endCxn id="356" idx="1"/>
            </p:cNvCxnSpPr>
            <p:nvPr/>
          </p:nvCxnSpPr>
          <p:spPr>
            <a:xfrm>
              <a:off x="2949661" y="5256599"/>
              <a:ext cx="665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직사각형 355"/>
            <p:cNvSpPr/>
            <p:nvPr/>
          </p:nvSpPr>
          <p:spPr>
            <a:xfrm>
              <a:off x="3016260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직선 연결선 359"/>
            <p:cNvCxnSpPr>
              <a:stCxn id="348" idx="0"/>
              <a:endCxn id="346" idx="2"/>
            </p:cNvCxnSpPr>
            <p:nvPr/>
          </p:nvCxnSpPr>
          <p:spPr>
            <a:xfrm flipV="1">
              <a:off x="3151438" y="5279458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직선 연결선 360"/>
            <p:cNvCxnSpPr>
              <a:stCxn id="351" idx="0"/>
              <a:endCxn id="348" idx="2"/>
            </p:cNvCxnSpPr>
            <p:nvPr/>
          </p:nvCxnSpPr>
          <p:spPr>
            <a:xfrm flipV="1">
              <a:off x="3151438" y="5446954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>
              <a:stCxn id="350" idx="3"/>
            </p:cNvCxnSpPr>
            <p:nvPr/>
          </p:nvCxnSpPr>
          <p:spPr>
            <a:xfrm flipV="1">
              <a:off x="3061979" y="5591590"/>
              <a:ext cx="66599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2949661" y="5591590"/>
              <a:ext cx="5135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/>
            <p:cNvCxnSpPr>
              <a:stCxn id="347" idx="2"/>
              <a:endCxn id="349" idx="0"/>
            </p:cNvCxnSpPr>
            <p:nvPr/>
          </p:nvCxnSpPr>
          <p:spPr>
            <a:xfrm>
              <a:off x="2926802" y="5446954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/>
            <p:cNvCxnSpPr>
              <a:stCxn id="347" idx="0"/>
              <a:endCxn id="345" idx="2"/>
            </p:cNvCxnSpPr>
            <p:nvPr/>
          </p:nvCxnSpPr>
          <p:spPr>
            <a:xfrm flipV="1">
              <a:off x="2926802" y="5279458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/>
            <p:cNvCxnSpPr>
              <a:stCxn id="356" idx="3"/>
              <a:endCxn id="346" idx="1"/>
            </p:cNvCxnSpPr>
            <p:nvPr/>
          </p:nvCxnSpPr>
          <p:spPr>
            <a:xfrm>
              <a:off x="3061979" y="5256599"/>
              <a:ext cx="665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8" name="표 3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324033"/>
              </p:ext>
            </p:extLst>
          </p:nvPr>
        </p:nvGraphicFramePr>
        <p:xfrm>
          <a:off x="5606178" y="1739683"/>
          <a:ext cx="1127772" cy="1270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Name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주인공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Idle</a:t>
                      </a:r>
                      <a:r>
                        <a:rPr lang="en-US" altLang="ko-KR" sz="500" baseline="0" dirty="0" smtClean="0"/>
                        <a:t> </a:t>
                      </a:r>
                      <a:r>
                        <a:rPr lang="en-US" altLang="ko-KR" sz="500" baseline="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 EA</a:t>
                      </a:r>
                      <a:r>
                        <a:rPr lang="en-US" altLang="ko-KR" sz="500" baseline="0" dirty="0" smtClean="0"/>
                        <a:t> (0.2Mb)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Move </a:t>
                      </a:r>
                      <a:r>
                        <a:rPr lang="en-US" altLang="ko-KR" sz="50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</a:t>
                      </a:r>
                      <a:r>
                        <a:rPr lang="en-US" altLang="ko-KR" sz="500" baseline="0" dirty="0" smtClean="0"/>
                        <a:t> </a:t>
                      </a:r>
                      <a:r>
                        <a:rPr lang="en-US" altLang="ko-KR" sz="500" dirty="0" smtClean="0"/>
                        <a:t>EA</a:t>
                      </a:r>
                      <a:r>
                        <a:rPr lang="en-US" altLang="ko-KR" sz="500" baseline="0" dirty="0" smtClean="0"/>
                        <a:t> (0.3Mb)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Motion </a:t>
                      </a:r>
                      <a:r>
                        <a:rPr lang="en-US" altLang="ko-KR" sz="50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2 </a:t>
                      </a:r>
                      <a:r>
                        <a:rPr lang="en-US" altLang="ko-KR" sz="500" dirty="0" smtClean="0"/>
                        <a:t>EA</a:t>
                      </a:r>
                      <a:r>
                        <a:rPr lang="en-US" altLang="ko-KR" sz="500" baseline="0" dirty="0" smtClean="0"/>
                        <a:t> (0.4Mb)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Illustration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 EA</a:t>
                      </a:r>
                      <a:r>
                        <a:rPr lang="en-US" altLang="ko-KR" sz="500" baseline="0" dirty="0" smtClean="0"/>
                        <a:t> (1.3Mb)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Sound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3 EA</a:t>
                      </a:r>
                      <a:r>
                        <a:rPr lang="en-US" altLang="ko-KR" sz="500" baseline="0" dirty="0" smtClean="0"/>
                        <a:t> (1.5Mb)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전체 용량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3.7 Mb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9" name="TextBox 378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err="1" smtClean="0"/>
              <a:t>Inforamtion</a:t>
            </a:r>
            <a:endParaRPr lang="ko-KR" altLang="en-US" sz="5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5545898" y="309279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Animation</a:t>
            </a:r>
            <a:endParaRPr lang="ko-KR" altLang="en-US" sz="500" b="1" dirty="0"/>
          </a:p>
        </p:txBody>
      </p:sp>
      <p:sp>
        <p:nvSpPr>
          <p:cNvPr id="381" name="직사각형 380"/>
          <p:cNvSpPr/>
          <p:nvPr/>
        </p:nvSpPr>
        <p:spPr>
          <a:xfrm>
            <a:off x="5623622" y="3262071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5579878" y="3262071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행동</a:t>
            </a:r>
            <a:r>
              <a:rPr lang="en-US" altLang="ko-KR" sz="500" b="1" dirty="0" smtClean="0"/>
              <a:t> :</a:t>
            </a:r>
            <a:endParaRPr lang="ko-KR" altLang="en-US" sz="500" b="1" dirty="0"/>
          </a:p>
        </p:txBody>
      </p:sp>
      <p:sp>
        <p:nvSpPr>
          <p:cNvPr id="392" name="직사각형 391"/>
          <p:cNvSpPr/>
          <p:nvPr/>
        </p:nvSpPr>
        <p:spPr>
          <a:xfrm>
            <a:off x="5910069" y="329937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3" name="직사각형 392"/>
          <p:cNvSpPr/>
          <p:nvPr/>
        </p:nvSpPr>
        <p:spPr>
          <a:xfrm>
            <a:off x="6586428" y="3299379"/>
            <a:ext cx="118665" cy="100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4" name="이등변 삼각형 393"/>
          <p:cNvSpPr/>
          <p:nvPr/>
        </p:nvSpPr>
        <p:spPr>
          <a:xfrm flipV="1">
            <a:off x="6598700" y="3317561"/>
            <a:ext cx="95647" cy="712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5887372" y="326207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Idle 1</a:t>
            </a:r>
            <a:endParaRPr lang="ko-KR" altLang="en-US" sz="500" dirty="0"/>
          </a:p>
        </p:txBody>
      </p:sp>
      <p:sp>
        <p:nvSpPr>
          <p:cNvPr id="396" name="TextBox 395"/>
          <p:cNvSpPr txBox="1"/>
          <p:nvPr/>
        </p:nvSpPr>
        <p:spPr>
          <a:xfrm>
            <a:off x="5579878" y="34242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속도 </a:t>
            </a:r>
            <a:r>
              <a:rPr lang="en-US" altLang="ko-KR" sz="500" b="1" dirty="0" smtClean="0"/>
              <a:t>:</a:t>
            </a:r>
            <a:endParaRPr lang="ko-KR" altLang="en-US" sz="500" b="1" dirty="0"/>
          </a:p>
        </p:txBody>
      </p:sp>
      <p:sp>
        <p:nvSpPr>
          <p:cNvPr id="397" name="직사각형 396"/>
          <p:cNvSpPr/>
          <p:nvPr/>
        </p:nvSpPr>
        <p:spPr>
          <a:xfrm>
            <a:off x="5910069" y="3460240"/>
            <a:ext cx="79486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en-US" altLang="ko-KR" sz="500" dirty="0" smtClean="0">
                <a:solidFill>
                  <a:schemeClr val="tx1"/>
                </a:solidFill>
              </a:rPr>
              <a:t>x 1.0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98" name="그룹 397"/>
          <p:cNvGrpSpPr/>
          <p:nvPr/>
        </p:nvGrpSpPr>
        <p:grpSpPr>
          <a:xfrm>
            <a:off x="6635115" y="3459778"/>
            <a:ext cx="69819" cy="101460"/>
            <a:chOff x="6848281" y="2120017"/>
            <a:chExt cx="84017" cy="121634"/>
          </a:xfrm>
        </p:grpSpPr>
        <p:sp>
          <p:nvSpPr>
            <p:cNvPr id="399" name="직사각형 39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1" name="이등변 삼각형 400"/>
          <p:cNvSpPr/>
          <p:nvPr/>
        </p:nvSpPr>
        <p:spPr>
          <a:xfrm>
            <a:off x="6645861" y="346547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2" name="이등변 삼각형 401"/>
          <p:cNvSpPr/>
          <p:nvPr/>
        </p:nvSpPr>
        <p:spPr>
          <a:xfrm flipV="1">
            <a:off x="6645861" y="35208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직사각형 311"/>
          <p:cNvSpPr/>
          <p:nvPr/>
        </p:nvSpPr>
        <p:spPr>
          <a:xfrm>
            <a:off x="7164601" y="1180503"/>
            <a:ext cx="1224732" cy="6024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E*Char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/>
          <p:cNvSpPr/>
          <p:nvPr/>
        </p:nvSpPr>
        <p:spPr>
          <a:xfrm>
            <a:off x="371961" y="457102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541581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5991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5758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2368075" y="4572902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첫 번째 </a:t>
            </a:r>
            <a:r>
              <a:rPr lang="en-US" altLang="ko-KR" sz="800" b="1" dirty="0" smtClean="0"/>
              <a:t>Node </a:t>
            </a:r>
            <a:r>
              <a:rPr lang="ko-KR" altLang="en-US" sz="800" b="1" dirty="0" smtClean="0"/>
              <a:t>설정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/>
          <p:cNvSpPr txBox="1"/>
          <p:nvPr/>
        </p:nvSpPr>
        <p:spPr>
          <a:xfrm>
            <a:off x="984502" y="44862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6. Animation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예제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3" name="직사각형 332"/>
          <p:cNvSpPr/>
          <p:nvPr/>
        </p:nvSpPr>
        <p:spPr>
          <a:xfrm>
            <a:off x="371961" y="4676813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451254" y="4647373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sp>
        <p:nvSpPr>
          <p:cNvPr id="339" name="직사각형 338"/>
          <p:cNvSpPr/>
          <p:nvPr/>
        </p:nvSpPr>
        <p:spPr>
          <a:xfrm>
            <a:off x="407865" y="470970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1550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1" name="그룹 340"/>
          <p:cNvGrpSpPr/>
          <p:nvPr/>
        </p:nvGrpSpPr>
        <p:grpSpPr>
          <a:xfrm>
            <a:off x="1053885" y="4676313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09380" y="2581417"/>
            <a:ext cx="227388" cy="320202"/>
            <a:chOff x="2903942" y="5233739"/>
            <a:chExt cx="270355" cy="380711"/>
          </a:xfrm>
        </p:grpSpPr>
        <p:sp>
          <p:nvSpPr>
            <p:cNvPr id="377" name="직사각형 376"/>
            <p:cNvSpPr/>
            <p:nvPr/>
          </p:nvSpPr>
          <p:spPr>
            <a:xfrm>
              <a:off x="2934938" y="5254469"/>
              <a:ext cx="214074" cy="335726"/>
            </a:xfrm>
            <a:prstGeom prst="rect">
              <a:avLst/>
            </a:prstGeom>
            <a:blipFill>
              <a:blip r:embed="rId13"/>
              <a:srcRect/>
              <a:stretch>
                <a:fillRect l="1" r="-306024"/>
              </a:stretch>
            </a:blip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2903942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3128578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>
              <a:off x="2903942" y="5401235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>
              <a:off x="3128578" y="5401235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903942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3016260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>
              <a:off x="3128578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직선 연결선 354"/>
            <p:cNvCxnSpPr>
              <a:stCxn id="345" idx="3"/>
              <a:endCxn id="356" idx="1"/>
            </p:cNvCxnSpPr>
            <p:nvPr/>
          </p:nvCxnSpPr>
          <p:spPr>
            <a:xfrm>
              <a:off x="2949661" y="5256599"/>
              <a:ext cx="665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직사각형 355"/>
            <p:cNvSpPr/>
            <p:nvPr/>
          </p:nvSpPr>
          <p:spPr>
            <a:xfrm>
              <a:off x="3016260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직선 연결선 359"/>
            <p:cNvCxnSpPr>
              <a:stCxn id="348" idx="0"/>
              <a:endCxn id="346" idx="2"/>
            </p:cNvCxnSpPr>
            <p:nvPr/>
          </p:nvCxnSpPr>
          <p:spPr>
            <a:xfrm flipV="1">
              <a:off x="3151438" y="5279458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직선 연결선 360"/>
            <p:cNvCxnSpPr>
              <a:stCxn id="351" idx="0"/>
              <a:endCxn id="348" idx="2"/>
            </p:cNvCxnSpPr>
            <p:nvPr/>
          </p:nvCxnSpPr>
          <p:spPr>
            <a:xfrm flipV="1">
              <a:off x="3151438" y="5446954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>
              <a:stCxn id="350" idx="3"/>
            </p:cNvCxnSpPr>
            <p:nvPr/>
          </p:nvCxnSpPr>
          <p:spPr>
            <a:xfrm flipV="1">
              <a:off x="3061979" y="5591590"/>
              <a:ext cx="66599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2949661" y="5591590"/>
              <a:ext cx="5135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/>
            <p:cNvCxnSpPr>
              <a:stCxn id="347" idx="2"/>
              <a:endCxn id="349" idx="0"/>
            </p:cNvCxnSpPr>
            <p:nvPr/>
          </p:nvCxnSpPr>
          <p:spPr>
            <a:xfrm>
              <a:off x="2926802" y="5446954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/>
            <p:cNvCxnSpPr>
              <a:stCxn id="347" idx="0"/>
              <a:endCxn id="345" idx="2"/>
            </p:cNvCxnSpPr>
            <p:nvPr/>
          </p:nvCxnSpPr>
          <p:spPr>
            <a:xfrm flipV="1">
              <a:off x="2926802" y="5279458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/>
            <p:cNvCxnSpPr>
              <a:stCxn id="356" idx="3"/>
              <a:endCxn id="346" idx="1"/>
            </p:cNvCxnSpPr>
            <p:nvPr/>
          </p:nvCxnSpPr>
          <p:spPr>
            <a:xfrm>
              <a:off x="3061979" y="5256599"/>
              <a:ext cx="665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8" name="표 3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012172"/>
              </p:ext>
            </p:extLst>
          </p:nvPr>
        </p:nvGraphicFramePr>
        <p:xfrm>
          <a:off x="5606178" y="1739683"/>
          <a:ext cx="1127772" cy="1270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Name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주인공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Idle</a:t>
                      </a:r>
                      <a:r>
                        <a:rPr lang="en-US" altLang="ko-KR" sz="500" baseline="0" dirty="0" smtClean="0"/>
                        <a:t> </a:t>
                      </a:r>
                      <a:r>
                        <a:rPr lang="en-US" altLang="ko-KR" sz="500" baseline="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 EA</a:t>
                      </a:r>
                      <a:r>
                        <a:rPr lang="en-US" altLang="ko-KR" sz="500" baseline="0" dirty="0" smtClean="0"/>
                        <a:t> (0.2Mb)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Move </a:t>
                      </a:r>
                      <a:r>
                        <a:rPr lang="en-US" altLang="ko-KR" sz="50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</a:t>
                      </a:r>
                      <a:r>
                        <a:rPr lang="en-US" altLang="ko-KR" sz="500" baseline="0" dirty="0" smtClean="0"/>
                        <a:t> </a:t>
                      </a:r>
                      <a:r>
                        <a:rPr lang="en-US" altLang="ko-KR" sz="500" dirty="0" smtClean="0"/>
                        <a:t>EA</a:t>
                      </a:r>
                      <a:r>
                        <a:rPr lang="en-US" altLang="ko-KR" sz="500" baseline="0" dirty="0" smtClean="0"/>
                        <a:t> (0.3Mb)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Motion </a:t>
                      </a:r>
                      <a:r>
                        <a:rPr lang="en-US" altLang="ko-KR" sz="50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2 </a:t>
                      </a:r>
                      <a:r>
                        <a:rPr lang="en-US" altLang="ko-KR" sz="500" dirty="0" smtClean="0"/>
                        <a:t>EA</a:t>
                      </a:r>
                      <a:r>
                        <a:rPr lang="en-US" altLang="ko-KR" sz="500" baseline="0" dirty="0" smtClean="0"/>
                        <a:t> (0.4Mb)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Illustration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 EA</a:t>
                      </a:r>
                      <a:r>
                        <a:rPr lang="en-US" altLang="ko-KR" sz="500" baseline="0" dirty="0" smtClean="0"/>
                        <a:t> (1.3Mb)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Sound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3 EA</a:t>
                      </a:r>
                      <a:r>
                        <a:rPr lang="en-US" altLang="ko-KR" sz="500" baseline="0" dirty="0" smtClean="0"/>
                        <a:t> (1.5Mb)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전체 용량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3.7 Mb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9" name="TextBox 378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err="1" smtClean="0"/>
              <a:t>Inforamtion</a:t>
            </a:r>
            <a:endParaRPr lang="ko-KR" altLang="en-US" sz="5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5545898" y="309279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Animation</a:t>
            </a:r>
            <a:endParaRPr lang="ko-KR" altLang="en-US" sz="500" b="1" dirty="0"/>
          </a:p>
        </p:txBody>
      </p:sp>
      <p:sp>
        <p:nvSpPr>
          <p:cNvPr id="381" name="직사각형 380"/>
          <p:cNvSpPr/>
          <p:nvPr/>
        </p:nvSpPr>
        <p:spPr>
          <a:xfrm>
            <a:off x="5623622" y="3262071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5579878" y="3262071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행동</a:t>
            </a:r>
            <a:r>
              <a:rPr lang="en-US" altLang="ko-KR" sz="500" b="1" dirty="0" smtClean="0"/>
              <a:t> :</a:t>
            </a:r>
            <a:endParaRPr lang="ko-KR" altLang="en-US" sz="500" b="1" dirty="0"/>
          </a:p>
        </p:txBody>
      </p:sp>
      <p:sp>
        <p:nvSpPr>
          <p:cNvPr id="392" name="직사각형 391"/>
          <p:cNvSpPr/>
          <p:nvPr/>
        </p:nvSpPr>
        <p:spPr>
          <a:xfrm>
            <a:off x="5910069" y="329937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3" name="직사각형 392"/>
          <p:cNvSpPr/>
          <p:nvPr/>
        </p:nvSpPr>
        <p:spPr>
          <a:xfrm>
            <a:off x="6586428" y="3299379"/>
            <a:ext cx="118665" cy="100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4" name="이등변 삼각형 393"/>
          <p:cNvSpPr/>
          <p:nvPr/>
        </p:nvSpPr>
        <p:spPr>
          <a:xfrm flipV="1">
            <a:off x="6598700" y="3317561"/>
            <a:ext cx="95647" cy="712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5887372" y="326207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Idle 1</a:t>
            </a:r>
            <a:endParaRPr lang="ko-KR" altLang="en-US" sz="500" dirty="0"/>
          </a:p>
        </p:txBody>
      </p:sp>
      <p:sp>
        <p:nvSpPr>
          <p:cNvPr id="396" name="TextBox 395"/>
          <p:cNvSpPr txBox="1"/>
          <p:nvPr/>
        </p:nvSpPr>
        <p:spPr>
          <a:xfrm>
            <a:off x="5579878" y="34242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속도 </a:t>
            </a:r>
            <a:r>
              <a:rPr lang="en-US" altLang="ko-KR" sz="500" b="1" dirty="0" smtClean="0"/>
              <a:t>:</a:t>
            </a:r>
            <a:endParaRPr lang="ko-KR" altLang="en-US" sz="500" b="1" dirty="0"/>
          </a:p>
        </p:txBody>
      </p:sp>
      <p:sp>
        <p:nvSpPr>
          <p:cNvPr id="397" name="직사각형 396"/>
          <p:cNvSpPr/>
          <p:nvPr/>
        </p:nvSpPr>
        <p:spPr>
          <a:xfrm>
            <a:off x="5910069" y="3460240"/>
            <a:ext cx="79486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en-US" altLang="ko-KR" sz="500" dirty="0" smtClean="0">
                <a:solidFill>
                  <a:schemeClr val="tx1"/>
                </a:solidFill>
              </a:rPr>
              <a:t>x 1.0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98" name="그룹 397"/>
          <p:cNvGrpSpPr/>
          <p:nvPr/>
        </p:nvGrpSpPr>
        <p:grpSpPr>
          <a:xfrm>
            <a:off x="6635115" y="3459778"/>
            <a:ext cx="69819" cy="101460"/>
            <a:chOff x="6848281" y="2120017"/>
            <a:chExt cx="84017" cy="121634"/>
          </a:xfrm>
        </p:grpSpPr>
        <p:sp>
          <p:nvSpPr>
            <p:cNvPr id="399" name="직사각형 39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1" name="이등변 삼각형 400"/>
          <p:cNvSpPr/>
          <p:nvPr/>
        </p:nvSpPr>
        <p:spPr>
          <a:xfrm>
            <a:off x="6645861" y="346547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2" name="이등변 삼각형 401"/>
          <p:cNvSpPr/>
          <p:nvPr/>
        </p:nvSpPr>
        <p:spPr>
          <a:xfrm flipV="1">
            <a:off x="6645861" y="35208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232770" y="158703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297" name="직사각형 296"/>
          <p:cNvSpPr/>
          <p:nvPr/>
        </p:nvSpPr>
        <p:spPr>
          <a:xfrm>
            <a:off x="8204476" y="1619516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7149052" y="118050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Animation</a:t>
            </a:r>
            <a:endParaRPr lang="ko-KR" altLang="en-US" sz="500" b="1" dirty="0"/>
          </a:p>
        </p:txBody>
      </p:sp>
      <p:sp>
        <p:nvSpPr>
          <p:cNvPr id="299" name="직사각형 298"/>
          <p:cNvSpPr/>
          <p:nvPr/>
        </p:nvSpPr>
        <p:spPr>
          <a:xfrm>
            <a:off x="7226776" y="1349780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7183032" y="134978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행동</a:t>
            </a:r>
            <a:r>
              <a:rPr lang="en-US" altLang="ko-KR" sz="500" b="1" dirty="0" smtClean="0"/>
              <a:t> :</a:t>
            </a:r>
            <a:endParaRPr lang="ko-KR" altLang="en-US" sz="500" b="1" dirty="0"/>
          </a:p>
        </p:txBody>
      </p:sp>
      <p:sp>
        <p:nvSpPr>
          <p:cNvPr id="301" name="직사각형 300"/>
          <p:cNvSpPr/>
          <p:nvPr/>
        </p:nvSpPr>
        <p:spPr>
          <a:xfrm>
            <a:off x="7513223" y="138708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2" name="직사각형 301"/>
          <p:cNvSpPr/>
          <p:nvPr/>
        </p:nvSpPr>
        <p:spPr>
          <a:xfrm>
            <a:off x="8189582" y="1387088"/>
            <a:ext cx="118665" cy="100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3" name="이등변 삼각형 302"/>
          <p:cNvSpPr/>
          <p:nvPr/>
        </p:nvSpPr>
        <p:spPr>
          <a:xfrm flipV="1">
            <a:off x="8201854" y="1405270"/>
            <a:ext cx="95647" cy="712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7490526" y="1349780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Idle : </a:t>
            </a:r>
            <a:r>
              <a:rPr lang="ko-KR" altLang="en-US" sz="500" dirty="0" smtClean="0"/>
              <a:t>하</a:t>
            </a:r>
            <a:endParaRPr lang="ko-KR" altLang="en-US" sz="500" dirty="0"/>
          </a:p>
        </p:txBody>
      </p:sp>
      <p:sp>
        <p:nvSpPr>
          <p:cNvPr id="305" name="TextBox 304"/>
          <p:cNvSpPr txBox="1"/>
          <p:nvPr/>
        </p:nvSpPr>
        <p:spPr>
          <a:xfrm>
            <a:off x="7183032" y="151194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속도 </a:t>
            </a:r>
            <a:r>
              <a:rPr lang="en-US" altLang="ko-KR" sz="500" b="1" dirty="0" smtClean="0"/>
              <a:t>:</a:t>
            </a:r>
            <a:endParaRPr lang="ko-KR" altLang="en-US" sz="500" b="1" dirty="0"/>
          </a:p>
        </p:txBody>
      </p:sp>
      <p:sp>
        <p:nvSpPr>
          <p:cNvPr id="306" name="직사각형 305"/>
          <p:cNvSpPr/>
          <p:nvPr/>
        </p:nvSpPr>
        <p:spPr>
          <a:xfrm>
            <a:off x="7513223" y="1547949"/>
            <a:ext cx="79486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en-US" altLang="ko-KR" sz="500" dirty="0" smtClean="0">
                <a:solidFill>
                  <a:schemeClr val="tx1"/>
                </a:solidFill>
              </a:rPr>
              <a:t>x 1.0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07" name="그룹 306"/>
          <p:cNvGrpSpPr/>
          <p:nvPr/>
        </p:nvGrpSpPr>
        <p:grpSpPr>
          <a:xfrm>
            <a:off x="8238269" y="1547487"/>
            <a:ext cx="69819" cy="101460"/>
            <a:chOff x="6848281" y="2120017"/>
            <a:chExt cx="84017" cy="121634"/>
          </a:xfrm>
        </p:grpSpPr>
        <p:sp>
          <p:nvSpPr>
            <p:cNvPr id="308" name="직사각형 30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0" name="이등변 삼각형 309"/>
          <p:cNvSpPr/>
          <p:nvPr/>
        </p:nvSpPr>
        <p:spPr>
          <a:xfrm>
            <a:off x="8249015" y="15531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1" name="이등변 삼각형 310"/>
          <p:cNvSpPr/>
          <p:nvPr/>
        </p:nvSpPr>
        <p:spPr>
          <a:xfrm flipV="1">
            <a:off x="8249015" y="16085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29" name="그룹 428"/>
          <p:cNvGrpSpPr/>
          <p:nvPr/>
        </p:nvGrpSpPr>
        <p:grpSpPr>
          <a:xfrm>
            <a:off x="1323059" y="4676313"/>
            <a:ext cx="65084" cy="104100"/>
            <a:chOff x="336266" y="4404658"/>
            <a:chExt cx="72008" cy="121879"/>
          </a:xfrm>
        </p:grpSpPr>
        <p:sp>
          <p:nvSpPr>
            <p:cNvPr id="430" name="직사각형 42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1" name="타원 43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그룹 431"/>
          <p:cNvGrpSpPr/>
          <p:nvPr/>
        </p:nvGrpSpPr>
        <p:grpSpPr>
          <a:xfrm>
            <a:off x="1620535" y="4676313"/>
            <a:ext cx="65084" cy="104100"/>
            <a:chOff x="336266" y="4404658"/>
            <a:chExt cx="72008" cy="121879"/>
          </a:xfrm>
        </p:grpSpPr>
        <p:sp>
          <p:nvSpPr>
            <p:cNvPr id="433" name="직사각형 4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4" name="타원 4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21413" y="4703959"/>
            <a:ext cx="201646" cy="61446"/>
            <a:chOff x="1121413" y="4711102"/>
            <a:chExt cx="201646" cy="61446"/>
          </a:xfrm>
        </p:grpSpPr>
        <p:sp>
          <p:nvSpPr>
            <p:cNvPr id="438" name="직사각형 437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39" name="직선 연결선 438"/>
            <p:cNvCxnSpPr>
              <a:stCxn id="438" idx="1"/>
              <a:endCxn id="438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그룹 439"/>
          <p:cNvGrpSpPr/>
          <p:nvPr/>
        </p:nvGrpSpPr>
        <p:grpSpPr>
          <a:xfrm>
            <a:off x="1388143" y="4703959"/>
            <a:ext cx="232392" cy="61446"/>
            <a:chOff x="1121413" y="4711102"/>
            <a:chExt cx="201646" cy="61446"/>
          </a:xfrm>
        </p:grpSpPr>
        <p:sp>
          <p:nvSpPr>
            <p:cNvPr id="441" name="직사각형 440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42" name="직선 연결선 441"/>
            <p:cNvCxnSpPr>
              <a:stCxn id="441" idx="1"/>
              <a:endCxn id="441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518882" y="2756841"/>
            <a:ext cx="0" cy="879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2986108" y="3085895"/>
            <a:ext cx="884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</a:rPr>
              <a:t>캐릭터 동선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6969224" y="1791366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두 번째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2</a:t>
            </a:r>
            <a:r>
              <a:rPr lang="ko-KR" altLang="en-US" sz="800" dirty="0" err="1" smtClean="0"/>
              <a:t>초뒤에</a:t>
            </a:r>
            <a:r>
              <a:rPr lang="ko-KR" altLang="en-US" sz="800" dirty="0" smtClean="0"/>
              <a:t> 생성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캐릭터를 동일한 위치 유지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첫 번째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“Idle: </a:t>
            </a:r>
            <a:r>
              <a:rPr lang="ko-KR" altLang="en-US" sz="800" dirty="0" smtClean="0"/>
              <a:t>하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로 설정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결과 </a:t>
            </a:r>
            <a:r>
              <a:rPr lang="en-US" altLang="ko-KR" sz="800" dirty="0" smtClean="0">
                <a:sym typeface="Wingdings" pitchFamily="2" charset="2"/>
              </a:rPr>
              <a:t>= </a:t>
            </a:r>
            <a:r>
              <a:rPr lang="ko-KR" altLang="en-US" sz="800" dirty="0" smtClean="0"/>
              <a:t>아래쪽을 바라보는 </a:t>
            </a:r>
            <a:r>
              <a:rPr lang="en-US" altLang="ko-KR" sz="800" dirty="0" smtClean="0"/>
              <a:t>Idle </a:t>
            </a:r>
            <a:r>
              <a:rPr lang="ko-KR" altLang="en-US" sz="800" dirty="0" smtClean="0"/>
              <a:t>상태가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초간 지속 됨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70" name="직사각형 469"/>
          <p:cNvSpPr/>
          <p:nvPr/>
        </p:nvSpPr>
        <p:spPr>
          <a:xfrm>
            <a:off x="7164601" y="2859418"/>
            <a:ext cx="1224732" cy="6024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6938298" y="253086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72" name="TextBox 471"/>
          <p:cNvSpPr txBox="1"/>
          <p:nvPr/>
        </p:nvSpPr>
        <p:spPr>
          <a:xfrm>
            <a:off x="7132326" y="2572395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두 번째 </a:t>
            </a:r>
            <a:r>
              <a:rPr lang="en-US" altLang="ko-KR" sz="800" b="1" dirty="0" smtClean="0"/>
              <a:t>Node </a:t>
            </a:r>
            <a:r>
              <a:rPr lang="ko-KR" altLang="en-US" sz="800" b="1" dirty="0" smtClean="0"/>
              <a:t>설정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473" name="직선 연결선 472"/>
          <p:cNvCxnSpPr/>
          <p:nvPr/>
        </p:nvCxnSpPr>
        <p:spPr>
          <a:xfrm>
            <a:off x="6998186" y="2742479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/>
          <p:cNvSpPr txBox="1"/>
          <p:nvPr/>
        </p:nvSpPr>
        <p:spPr>
          <a:xfrm>
            <a:off x="7232770" y="326594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475" name="직사각형 474"/>
          <p:cNvSpPr/>
          <p:nvPr/>
        </p:nvSpPr>
        <p:spPr>
          <a:xfrm>
            <a:off x="8204476" y="3298431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7149052" y="285941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Animation</a:t>
            </a:r>
            <a:endParaRPr lang="ko-KR" altLang="en-US" sz="500" b="1" dirty="0"/>
          </a:p>
        </p:txBody>
      </p:sp>
      <p:sp>
        <p:nvSpPr>
          <p:cNvPr id="477" name="직사각형 476"/>
          <p:cNvSpPr/>
          <p:nvPr/>
        </p:nvSpPr>
        <p:spPr>
          <a:xfrm>
            <a:off x="7226776" y="3028695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7183032" y="302869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행동</a:t>
            </a:r>
            <a:r>
              <a:rPr lang="en-US" altLang="ko-KR" sz="500" b="1" dirty="0" smtClean="0"/>
              <a:t> :</a:t>
            </a:r>
            <a:endParaRPr lang="ko-KR" altLang="en-US" sz="500" b="1" dirty="0"/>
          </a:p>
        </p:txBody>
      </p:sp>
      <p:sp>
        <p:nvSpPr>
          <p:cNvPr id="479" name="직사각형 478"/>
          <p:cNvSpPr/>
          <p:nvPr/>
        </p:nvSpPr>
        <p:spPr>
          <a:xfrm>
            <a:off x="7513223" y="3066003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0" name="직사각형 479"/>
          <p:cNvSpPr/>
          <p:nvPr/>
        </p:nvSpPr>
        <p:spPr>
          <a:xfrm>
            <a:off x="8189582" y="3066003"/>
            <a:ext cx="118665" cy="100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1" name="이등변 삼각형 480"/>
          <p:cNvSpPr/>
          <p:nvPr/>
        </p:nvSpPr>
        <p:spPr>
          <a:xfrm flipV="1">
            <a:off x="8201854" y="3084185"/>
            <a:ext cx="95647" cy="712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2" name="TextBox 481"/>
          <p:cNvSpPr txBox="1"/>
          <p:nvPr/>
        </p:nvSpPr>
        <p:spPr>
          <a:xfrm>
            <a:off x="7490526" y="3028695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Move : </a:t>
            </a:r>
            <a:r>
              <a:rPr lang="ko-KR" altLang="en-US" sz="500" dirty="0" smtClean="0"/>
              <a:t>하</a:t>
            </a:r>
            <a:endParaRPr lang="ko-KR" altLang="en-US" sz="500" dirty="0"/>
          </a:p>
        </p:txBody>
      </p:sp>
      <p:sp>
        <p:nvSpPr>
          <p:cNvPr id="483" name="TextBox 482"/>
          <p:cNvSpPr txBox="1"/>
          <p:nvPr/>
        </p:nvSpPr>
        <p:spPr>
          <a:xfrm>
            <a:off x="7183032" y="319086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속도 </a:t>
            </a:r>
            <a:r>
              <a:rPr lang="en-US" altLang="ko-KR" sz="500" b="1" dirty="0" smtClean="0"/>
              <a:t>:</a:t>
            </a:r>
            <a:endParaRPr lang="ko-KR" altLang="en-US" sz="500" b="1" dirty="0"/>
          </a:p>
        </p:txBody>
      </p:sp>
      <p:sp>
        <p:nvSpPr>
          <p:cNvPr id="504" name="직사각형 503"/>
          <p:cNvSpPr/>
          <p:nvPr/>
        </p:nvSpPr>
        <p:spPr>
          <a:xfrm>
            <a:off x="7513223" y="3226864"/>
            <a:ext cx="79486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en-US" altLang="ko-KR" sz="500" dirty="0" smtClean="0">
                <a:solidFill>
                  <a:schemeClr val="tx1"/>
                </a:solidFill>
              </a:rPr>
              <a:t>x 1.0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06" name="그룹 505"/>
          <p:cNvGrpSpPr/>
          <p:nvPr/>
        </p:nvGrpSpPr>
        <p:grpSpPr>
          <a:xfrm>
            <a:off x="8238269" y="3226402"/>
            <a:ext cx="69819" cy="101460"/>
            <a:chOff x="6848281" y="2120017"/>
            <a:chExt cx="84017" cy="121634"/>
          </a:xfrm>
        </p:grpSpPr>
        <p:sp>
          <p:nvSpPr>
            <p:cNvPr id="507" name="직사각형 50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9" name="이등변 삼각형 508"/>
          <p:cNvSpPr/>
          <p:nvPr/>
        </p:nvSpPr>
        <p:spPr>
          <a:xfrm>
            <a:off x="8249015" y="323209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0" name="이등변 삼각형 509"/>
          <p:cNvSpPr/>
          <p:nvPr/>
        </p:nvSpPr>
        <p:spPr>
          <a:xfrm flipV="1">
            <a:off x="8249015" y="328743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1" name="TextBox 510"/>
          <p:cNvSpPr txBox="1"/>
          <p:nvPr/>
        </p:nvSpPr>
        <p:spPr>
          <a:xfrm>
            <a:off x="6969224" y="3470281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세 번째 </a:t>
            </a:r>
            <a:r>
              <a:rPr lang="ko-KR" altLang="en-US" sz="800" dirty="0" err="1" smtClean="0"/>
              <a:t>노드에</a:t>
            </a:r>
            <a:r>
              <a:rPr lang="ko-KR" altLang="en-US" sz="800" dirty="0" smtClean="0"/>
              <a:t> 목표 지점으로 이미지 드래그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두 번째 </a:t>
            </a:r>
            <a:r>
              <a:rPr lang="ko-KR" altLang="en-US" sz="800" dirty="0" err="1" smtClean="0"/>
              <a:t>노드</a:t>
            </a:r>
            <a:r>
              <a:rPr lang="ko-KR" altLang="en-US" sz="800" dirty="0" smtClean="0"/>
              <a:t> 설정을 </a:t>
            </a:r>
            <a:r>
              <a:rPr lang="en-US" altLang="ko-KR" sz="800" dirty="0" smtClean="0"/>
              <a:t>“Move : </a:t>
            </a:r>
            <a:r>
              <a:rPr lang="ko-KR" altLang="en-US" sz="800" dirty="0" smtClean="0"/>
              <a:t>하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 로 설정</a:t>
            </a:r>
            <a:r>
              <a:rPr lang="en-US" altLang="ko-KR" sz="800" dirty="0" smtClean="0"/>
              <a:t>. 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결과 </a:t>
            </a:r>
            <a:r>
              <a:rPr lang="en-US" altLang="ko-KR" sz="800" dirty="0" smtClean="0">
                <a:sym typeface="Wingdings" pitchFamily="2" charset="2"/>
              </a:rPr>
              <a:t>= </a:t>
            </a:r>
            <a:r>
              <a:rPr lang="en-US" altLang="ko-KR" sz="800" dirty="0" smtClean="0"/>
              <a:t> 3</a:t>
            </a:r>
            <a:r>
              <a:rPr lang="ko-KR" altLang="en-US" sz="800" dirty="0" smtClean="0"/>
              <a:t>번째 </a:t>
            </a:r>
            <a:r>
              <a:rPr lang="ko-KR" altLang="en-US" sz="800" dirty="0" err="1" smtClean="0"/>
              <a:t>노드</a:t>
            </a:r>
            <a:r>
              <a:rPr lang="ko-KR" altLang="en-US" sz="800" dirty="0" smtClean="0"/>
              <a:t> 방향으로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초간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이동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12" name="TextBox 511"/>
          <p:cNvSpPr txBox="1"/>
          <p:nvPr/>
        </p:nvSpPr>
        <p:spPr>
          <a:xfrm>
            <a:off x="6938298" y="419479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513" name="TextBox 512"/>
          <p:cNvSpPr txBox="1"/>
          <p:nvPr/>
        </p:nvSpPr>
        <p:spPr>
          <a:xfrm>
            <a:off x="7132326" y="423632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세 번째 </a:t>
            </a:r>
            <a:r>
              <a:rPr lang="ko-KR" altLang="en-US" sz="800" b="1" dirty="0" err="1" smtClean="0"/>
              <a:t>노드</a:t>
            </a:r>
            <a:endParaRPr lang="ko-KR" altLang="en-US" sz="800" b="1" dirty="0"/>
          </a:p>
        </p:txBody>
      </p:sp>
      <p:cxnSp>
        <p:nvCxnSpPr>
          <p:cNvPr id="514" name="직선 연결선 513"/>
          <p:cNvCxnSpPr/>
          <p:nvPr/>
        </p:nvCxnSpPr>
        <p:spPr>
          <a:xfrm>
            <a:off x="6998186" y="440641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TextBox 514"/>
          <p:cNvSpPr txBox="1"/>
          <p:nvPr/>
        </p:nvSpPr>
        <p:spPr>
          <a:xfrm>
            <a:off x="6969224" y="4406990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두 번째 </a:t>
            </a:r>
            <a:r>
              <a:rPr lang="ko-KR" altLang="en-US" sz="800" dirty="0" err="1" smtClean="0"/>
              <a:t>노드의</a:t>
            </a:r>
            <a:r>
              <a:rPr lang="ko-KR" altLang="en-US" sz="800" dirty="0" smtClean="0"/>
              <a:t> 목표 지점에 캐릭터가 놓여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어떤 설정을 해도 타임라인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초 이후에 설정이 없으므로</a:t>
            </a:r>
            <a:r>
              <a:rPr lang="en-US" altLang="ko-KR" sz="800" dirty="0" smtClean="0"/>
              <a:t>,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결과 </a:t>
            </a:r>
            <a:r>
              <a:rPr lang="en-US" altLang="ko-KR" sz="800" dirty="0" smtClean="0">
                <a:sym typeface="Wingdings" pitchFamily="2" charset="2"/>
              </a:rPr>
              <a:t>= </a:t>
            </a:r>
            <a:r>
              <a:rPr lang="ko-KR" altLang="en-US" sz="800" dirty="0" smtClean="0">
                <a:sym typeface="Wingdings" pitchFamily="2" charset="2"/>
              </a:rPr>
              <a:t>캐릭터가 사라짐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516" name="TextBox 515"/>
          <p:cNvSpPr txBox="1"/>
          <p:nvPr/>
        </p:nvSpPr>
        <p:spPr>
          <a:xfrm>
            <a:off x="6938298" y="516102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17" name="TextBox 516"/>
          <p:cNvSpPr txBox="1"/>
          <p:nvPr/>
        </p:nvSpPr>
        <p:spPr>
          <a:xfrm>
            <a:off x="7132326" y="520255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카메라 설정</a:t>
            </a:r>
            <a:endParaRPr lang="ko-KR" altLang="en-US" sz="800" b="1" dirty="0"/>
          </a:p>
        </p:txBody>
      </p:sp>
      <p:cxnSp>
        <p:nvCxnSpPr>
          <p:cNvPr id="518" name="직선 연결선 517"/>
          <p:cNvCxnSpPr/>
          <p:nvPr/>
        </p:nvCxnSpPr>
        <p:spPr>
          <a:xfrm>
            <a:off x="6998186" y="5372636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TextBox 518"/>
          <p:cNvSpPr txBox="1"/>
          <p:nvPr/>
        </p:nvSpPr>
        <p:spPr>
          <a:xfrm>
            <a:off x="6969224" y="5373216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- 7</a:t>
            </a:r>
            <a:r>
              <a:rPr lang="ko-KR" altLang="en-US" sz="800" dirty="0" smtClean="0"/>
              <a:t>초에 </a:t>
            </a:r>
            <a:r>
              <a:rPr lang="en-US" altLang="ko-KR" sz="800" dirty="0" smtClean="0"/>
              <a:t>Fade out </a:t>
            </a:r>
            <a:r>
              <a:rPr lang="ko-KR" altLang="en-US" sz="800" dirty="0" smtClean="0"/>
              <a:t>시작</a:t>
            </a:r>
            <a:r>
              <a:rPr lang="en-US" altLang="ko-KR" sz="800" dirty="0" smtClean="0"/>
              <a:t>.(</a:t>
            </a:r>
            <a:r>
              <a:rPr lang="ko-KR" altLang="en-US" sz="800" dirty="0" smtClean="0"/>
              <a:t>약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초 소요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520" name="TextBox 519"/>
          <p:cNvSpPr txBox="1"/>
          <p:nvPr/>
        </p:nvSpPr>
        <p:spPr>
          <a:xfrm>
            <a:off x="6938298" y="57370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7132326" y="57786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Node </a:t>
            </a:r>
            <a:r>
              <a:rPr lang="ko-KR" altLang="en-US" sz="800" b="1" dirty="0" smtClean="0"/>
              <a:t>설정</a:t>
            </a:r>
            <a:endParaRPr lang="ko-KR" altLang="en-US" sz="800" b="1" dirty="0"/>
          </a:p>
        </p:txBody>
      </p:sp>
      <p:cxnSp>
        <p:nvCxnSpPr>
          <p:cNvPr id="522" name="직선 연결선 521"/>
          <p:cNvCxnSpPr/>
          <p:nvPr/>
        </p:nvCxnSpPr>
        <p:spPr>
          <a:xfrm>
            <a:off x="6998186" y="594870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TextBox 522"/>
          <p:cNvSpPr txBox="1"/>
          <p:nvPr/>
        </p:nvSpPr>
        <p:spPr>
          <a:xfrm>
            <a:off x="6969224" y="5949280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- 10</a:t>
            </a:r>
            <a:r>
              <a:rPr lang="ko-KR" altLang="en-US" sz="800" dirty="0" smtClean="0"/>
              <a:t>초에 </a:t>
            </a:r>
            <a:r>
              <a:rPr lang="en-US" altLang="ko-KR" sz="800" dirty="0" smtClean="0"/>
              <a:t>Event </a:t>
            </a:r>
            <a:r>
              <a:rPr lang="ko-KR" altLang="en-US" sz="800" dirty="0" smtClean="0"/>
              <a:t>종료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다음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으로 이동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24" name="TextBox 523"/>
          <p:cNvSpPr txBox="1"/>
          <p:nvPr/>
        </p:nvSpPr>
        <p:spPr>
          <a:xfrm>
            <a:off x="1209822" y="44862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525" name="TextBox 524"/>
          <p:cNvSpPr txBox="1"/>
          <p:nvPr/>
        </p:nvSpPr>
        <p:spPr>
          <a:xfrm>
            <a:off x="1520030" y="44862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526" name="TextBox 525"/>
          <p:cNvSpPr txBox="1"/>
          <p:nvPr/>
        </p:nvSpPr>
        <p:spPr>
          <a:xfrm>
            <a:off x="1816649" y="408672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27" name="TextBox 526"/>
          <p:cNvSpPr txBox="1"/>
          <p:nvPr/>
        </p:nvSpPr>
        <p:spPr>
          <a:xfrm>
            <a:off x="2257553" y="417194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54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1171341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Script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Script Node </a:t>
            </a:r>
            <a:r>
              <a:rPr lang="ko-KR" altLang="en-US" sz="800" b="1" dirty="0" smtClean="0"/>
              <a:t>의 </a:t>
            </a:r>
            <a:r>
              <a:rPr lang="ko-KR" altLang="en-US" sz="800" b="1" dirty="0" smtClean="0"/>
              <a:t>특징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5-4. Script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3" name="직사각형 332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sp>
        <p:nvSpPr>
          <p:cNvPr id="339" name="직사각형 338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1" name="그룹 340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29" name="그룹 428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430" name="직사각형 42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1" name="타원 43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그룹 431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433" name="직사각형 4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4" name="타원 4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438" name="직사각형 437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39" name="직선 연결선 438"/>
            <p:cNvCxnSpPr>
              <a:stCxn id="438" idx="1"/>
              <a:endCxn id="438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그룹 439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441" name="직사각형 440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42" name="직선 연결선 441"/>
            <p:cNvCxnSpPr>
              <a:stCxn id="441" idx="1"/>
              <a:endCxn id="441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545897" y="2217564"/>
            <a:ext cx="1190870" cy="548155"/>
            <a:chOff x="5545897" y="2204864"/>
            <a:chExt cx="1190870" cy="548155"/>
          </a:xfrm>
        </p:grpSpPr>
        <p:sp>
          <p:nvSpPr>
            <p:cNvPr id="445" name="TextBox 444"/>
            <p:cNvSpPr txBox="1"/>
            <p:nvPr/>
          </p:nvSpPr>
          <p:spPr>
            <a:xfrm>
              <a:off x="5545897" y="2204864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출력 설정</a:t>
              </a:r>
              <a:endParaRPr lang="ko-KR" altLang="en-US" sz="500" b="1" dirty="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5579878" y="2346489"/>
              <a:ext cx="1156889" cy="406530"/>
              <a:chOff x="5579878" y="2346489"/>
              <a:chExt cx="1156889" cy="406530"/>
            </a:xfrm>
          </p:grpSpPr>
          <p:sp>
            <p:nvSpPr>
              <p:cNvPr id="443" name="TextBox 442"/>
              <p:cNvSpPr txBox="1"/>
              <p:nvPr/>
            </p:nvSpPr>
            <p:spPr>
              <a:xfrm>
                <a:off x="5629616" y="2583742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>
                <a:off x="6601322" y="2616226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>
                <a:off x="5623622" y="2346489"/>
                <a:ext cx="1113145" cy="382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5579878" y="2346490"/>
                <a:ext cx="1125215" cy="169277"/>
                <a:chOff x="5579878" y="2346490"/>
                <a:chExt cx="1125215" cy="169277"/>
              </a:xfrm>
            </p:grpSpPr>
            <p:sp>
              <p:nvSpPr>
                <p:cNvPr id="448" name="TextBox 447"/>
                <p:cNvSpPr txBox="1"/>
                <p:nvPr/>
              </p:nvSpPr>
              <p:spPr>
                <a:xfrm>
                  <a:off x="5579878" y="234649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속</a:t>
                  </a:r>
                  <a:r>
                    <a:rPr lang="ko-KR" altLang="en-US" sz="500" b="1" dirty="0"/>
                    <a:t>도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1" name="그룹 30"/>
                <p:cNvGrpSpPr/>
                <p:nvPr/>
              </p:nvGrpSpPr>
              <p:grpSpPr>
                <a:xfrm>
                  <a:off x="5887372" y="2346490"/>
                  <a:ext cx="817721" cy="169277"/>
                  <a:chOff x="5887372" y="2346490"/>
                  <a:chExt cx="817721" cy="169277"/>
                </a:xfrm>
              </p:grpSpPr>
              <p:sp>
                <p:nvSpPr>
                  <p:cNvPr id="449" name="직사각형 448"/>
                  <p:cNvSpPr/>
                  <p:nvPr/>
                </p:nvSpPr>
                <p:spPr>
                  <a:xfrm>
                    <a:off x="5910069" y="2383798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0" name="직사각형 449"/>
                  <p:cNvSpPr/>
                  <p:nvPr/>
                </p:nvSpPr>
                <p:spPr>
                  <a:xfrm>
                    <a:off x="6586428" y="2383798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1" name="이등변 삼각형 450"/>
                  <p:cNvSpPr/>
                  <p:nvPr/>
                </p:nvSpPr>
                <p:spPr>
                  <a:xfrm flipV="1">
                    <a:off x="6598700" y="2401980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2" name="TextBox 451"/>
                  <p:cNvSpPr txBox="1"/>
                  <p:nvPr/>
                </p:nvSpPr>
                <p:spPr>
                  <a:xfrm>
                    <a:off x="5887372" y="2346490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5</a:t>
                    </a:r>
                    <a:r>
                      <a:rPr lang="ko-KR" altLang="en-US" sz="500" dirty="0"/>
                      <a:t> </a:t>
                    </a:r>
                    <a:r>
                      <a:rPr lang="ko-KR" altLang="en-US" sz="500" dirty="0" smtClean="0"/>
                      <a:t>자</a:t>
                    </a:r>
                    <a:r>
                      <a:rPr lang="en-US" altLang="ko-KR" sz="500" dirty="0" smtClean="0"/>
                      <a:t>/</a:t>
                    </a:r>
                    <a:r>
                      <a:rPr lang="ko-KR" altLang="en-US" sz="500" dirty="0" smtClean="0"/>
                      <a:t>초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3" name="그룹 32"/>
              <p:cNvGrpSpPr/>
              <p:nvPr/>
            </p:nvGrpSpPr>
            <p:grpSpPr>
              <a:xfrm>
                <a:off x="5579878" y="2508657"/>
                <a:ext cx="1125215" cy="188808"/>
                <a:chOff x="5579878" y="2508657"/>
                <a:chExt cx="1125215" cy="188808"/>
              </a:xfrm>
            </p:grpSpPr>
            <p:sp>
              <p:nvSpPr>
                <p:cNvPr id="453" name="TextBox 452"/>
                <p:cNvSpPr txBox="1"/>
                <p:nvPr/>
              </p:nvSpPr>
              <p:spPr>
                <a:xfrm>
                  <a:off x="5579878" y="250865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넘</a:t>
                  </a:r>
                  <a:r>
                    <a:rPr lang="ko-KR" altLang="en-US" sz="500" b="1" dirty="0"/>
                    <a:t>김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5887372" y="2528188"/>
                  <a:ext cx="817721" cy="169277"/>
                  <a:chOff x="5887372" y="2528188"/>
                  <a:chExt cx="817721" cy="169277"/>
                </a:xfrm>
              </p:grpSpPr>
              <p:sp>
                <p:nvSpPr>
                  <p:cNvPr id="455" name="직사각형 454"/>
                  <p:cNvSpPr/>
                  <p:nvPr/>
                </p:nvSpPr>
                <p:spPr>
                  <a:xfrm>
                    <a:off x="5910069" y="2565496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6" name="직사각형 455"/>
                  <p:cNvSpPr/>
                  <p:nvPr/>
                </p:nvSpPr>
                <p:spPr>
                  <a:xfrm>
                    <a:off x="6586428" y="2565496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7" name="이등변 삼각형 456"/>
                  <p:cNvSpPr/>
                  <p:nvPr/>
                </p:nvSpPr>
                <p:spPr>
                  <a:xfrm flipV="1">
                    <a:off x="6598700" y="2583678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TextBox 457"/>
                  <p:cNvSpPr txBox="1"/>
                  <p:nvPr/>
                </p:nvSpPr>
                <p:spPr>
                  <a:xfrm>
                    <a:off x="5887372" y="2528188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입력 할 때 까지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grpSp>
        <p:nvGrpSpPr>
          <p:cNvPr id="44" name="그룹 43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408" name="TextBox 407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406" name="TextBox 405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410" name="TextBox 409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5" name="그룹 34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11" name="직사각형 410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2" name="직사각형 411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3" name="이등변 삼각형 412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TextBox 413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7" name="그룹 36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415" name="TextBox 414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4" name="그룹 33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426" name="직사각형 425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7" name="직사각형 426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이등변 삼각형 427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5" name="TextBox 434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6" name="그룹 35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425" name="TextBox 424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538" name="Picture 11" descr="http://img1.wikia.nocookie.net/__cb20130517150226/blazblue/images/b/b8/Y%C5%ABki_Terumi_(Chronophantasma,_Character_Select_Artwork).pn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r="10676" b="31163"/>
          <a:stretch/>
        </p:blipFill>
        <p:spPr bwMode="auto">
          <a:xfrm>
            <a:off x="1467403" y="2137709"/>
            <a:ext cx="1403056" cy="17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545897" y="3643294"/>
            <a:ext cx="1190870" cy="365296"/>
            <a:chOff x="5545897" y="3627419"/>
            <a:chExt cx="1190870" cy="365296"/>
          </a:xfrm>
        </p:grpSpPr>
        <p:sp>
          <p:nvSpPr>
            <p:cNvPr id="331" name="TextBox 330"/>
            <p:cNvSpPr txBox="1"/>
            <p:nvPr/>
          </p:nvSpPr>
          <p:spPr>
            <a:xfrm>
              <a:off x="5545897" y="362741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Illustration </a:t>
              </a:r>
              <a:r>
                <a:rPr lang="ko-KR" altLang="en-US" sz="500" b="1" dirty="0" smtClean="0"/>
                <a:t>도구</a:t>
              </a:r>
              <a:endParaRPr lang="ko-KR" altLang="en-US" sz="500" b="1" dirty="0"/>
            </a:p>
          </p:txBody>
        </p:sp>
        <p:sp>
          <p:nvSpPr>
            <p:cNvPr id="344" name="직사각형 343"/>
            <p:cNvSpPr/>
            <p:nvPr/>
          </p:nvSpPr>
          <p:spPr>
            <a:xfrm>
              <a:off x="5623622" y="3761213"/>
              <a:ext cx="1113145" cy="2315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5" name="모서리가 둥근 직사각형 344"/>
            <p:cNvSpPr/>
            <p:nvPr/>
          </p:nvSpPr>
          <p:spPr>
            <a:xfrm>
              <a:off x="5674058" y="3798421"/>
              <a:ext cx="147522" cy="149080"/>
            </a:xfrm>
            <a:prstGeom prst="roundRect">
              <a:avLst/>
            </a:prstGeom>
            <a:blipFill>
              <a:blip r:embed="rId16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6233932" y="3798421"/>
              <a:ext cx="147522" cy="149080"/>
              <a:chOff x="6075348" y="3798421"/>
              <a:chExt cx="147522" cy="149080"/>
            </a:xfrm>
          </p:grpSpPr>
          <p:sp>
            <p:nvSpPr>
              <p:cNvPr id="351" name="모서리가 둥근 직사각형 350"/>
              <p:cNvSpPr/>
              <p:nvPr/>
            </p:nvSpPr>
            <p:spPr>
              <a:xfrm>
                <a:off x="6075348" y="3798421"/>
                <a:ext cx="147522" cy="14908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6093843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직사각형 345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9" name="그룹 18"/>
            <p:cNvGrpSpPr/>
            <p:nvPr/>
          </p:nvGrpSpPr>
          <p:grpSpPr>
            <a:xfrm>
              <a:off x="5953995" y="3798421"/>
              <a:ext cx="147522" cy="149080"/>
              <a:chOff x="5887372" y="3798421"/>
              <a:chExt cx="147522" cy="149080"/>
            </a:xfrm>
          </p:grpSpPr>
          <p:sp>
            <p:nvSpPr>
              <p:cNvPr id="350" name="모서리가 둥근 직사각형 349"/>
              <p:cNvSpPr/>
              <p:nvPr/>
            </p:nvSpPr>
            <p:spPr>
              <a:xfrm>
                <a:off x="5887372" y="3798421"/>
                <a:ext cx="147522" cy="14908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7" name="그룹 346"/>
              <p:cNvGrpSpPr/>
              <p:nvPr/>
            </p:nvGrpSpPr>
            <p:grpSpPr>
              <a:xfrm>
                <a:off x="5905867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349" name="직사각형 348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직사각형 347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56" name="모서리가 둥근 직사각형 355"/>
            <p:cNvSpPr/>
            <p:nvPr/>
          </p:nvSpPr>
          <p:spPr>
            <a:xfrm>
              <a:off x="6513869" y="3798421"/>
              <a:ext cx="147522" cy="149080"/>
            </a:xfrm>
            <a:prstGeom prst="roundRect">
              <a:avLst/>
            </a:prstGeom>
            <a:blipFill>
              <a:blip r:embed="rId17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545897" y="2754959"/>
            <a:ext cx="1192048" cy="877365"/>
            <a:chOff x="5545897" y="2754959"/>
            <a:chExt cx="1192048" cy="877365"/>
          </a:xfrm>
        </p:grpSpPr>
        <p:sp>
          <p:nvSpPr>
            <p:cNvPr id="461" name="TextBox 460"/>
            <p:cNvSpPr txBox="1"/>
            <p:nvPr/>
          </p:nvSpPr>
          <p:spPr>
            <a:xfrm>
              <a:off x="5545897" y="275495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캐릭</a:t>
              </a:r>
              <a:r>
                <a:rPr lang="ko-KR" altLang="en-US" sz="500" b="1" dirty="0"/>
                <a:t>터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579878" y="2883100"/>
              <a:ext cx="1158067" cy="749224"/>
              <a:chOff x="5579878" y="2878195"/>
              <a:chExt cx="1158067" cy="749224"/>
            </a:xfrm>
          </p:grpSpPr>
          <p:sp>
            <p:nvSpPr>
              <p:cNvPr id="462" name="직사각형 461"/>
              <p:cNvSpPr/>
              <p:nvPr/>
            </p:nvSpPr>
            <p:spPr>
              <a:xfrm>
                <a:off x="5623622" y="2878195"/>
                <a:ext cx="1113145" cy="7492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5579878" y="2879993"/>
                <a:ext cx="1125215" cy="169277"/>
                <a:chOff x="5579878" y="2879993"/>
                <a:chExt cx="1125215" cy="169277"/>
              </a:xfrm>
            </p:grpSpPr>
            <p:grpSp>
              <p:nvGrpSpPr>
                <p:cNvPr id="22" name="그룹 21"/>
                <p:cNvGrpSpPr/>
                <p:nvPr/>
              </p:nvGrpSpPr>
              <p:grpSpPr>
                <a:xfrm>
                  <a:off x="5887372" y="2879993"/>
                  <a:ext cx="817721" cy="169277"/>
                  <a:chOff x="5887372" y="2878197"/>
                  <a:chExt cx="817721" cy="169277"/>
                </a:xfrm>
              </p:grpSpPr>
              <p:sp>
                <p:nvSpPr>
                  <p:cNvPr id="464" name="직사각형 463"/>
                  <p:cNvSpPr/>
                  <p:nvPr/>
                </p:nvSpPr>
                <p:spPr>
                  <a:xfrm>
                    <a:off x="5910069" y="291550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직사각형 467"/>
                  <p:cNvSpPr/>
                  <p:nvPr/>
                </p:nvSpPr>
                <p:spPr>
                  <a:xfrm>
                    <a:off x="6586428" y="291550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8" name="이등변 삼각형 527"/>
                  <p:cNvSpPr/>
                  <p:nvPr/>
                </p:nvSpPr>
                <p:spPr>
                  <a:xfrm flipV="1">
                    <a:off x="6598700" y="293368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9" name="TextBox 528"/>
                  <p:cNvSpPr txBox="1"/>
                  <p:nvPr/>
                </p:nvSpPr>
                <p:spPr>
                  <a:xfrm>
                    <a:off x="5887372" y="287819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주인공</a:t>
                    </a:r>
                    <a:endParaRPr lang="ko-KR" altLang="en-US" sz="500" dirty="0"/>
                  </a:p>
                </p:txBody>
              </p:sp>
            </p:grpSp>
            <p:sp>
              <p:nvSpPr>
                <p:cNvPr id="536" name="TextBox 535"/>
                <p:cNvSpPr txBox="1"/>
                <p:nvPr/>
              </p:nvSpPr>
              <p:spPr>
                <a:xfrm>
                  <a:off x="5579878" y="2879993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이름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27" name="그룹 26"/>
              <p:cNvGrpSpPr/>
              <p:nvPr/>
            </p:nvGrpSpPr>
            <p:grpSpPr>
              <a:xfrm>
                <a:off x="5579878" y="3061325"/>
                <a:ext cx="1125215" cy="169277"/>
                <a:chOff x="5579878" y="3051550"/>
                <a:chExt cx="1125215" cy="169277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5887372" y="3051550"/>
                  <a:ext cx="817721" cy="169277"/>
                  <a:chOff x="5887372" y="3043653"/>
                  <a:chExt cx="817721" cy="169277"/>
                </a:xfrm>
              </p:grpSpPr>
              <p:sp>
                <p:nvSpPr>
                  <p:cNvPr id="531" name="직사각형 530"/>
                  <p:cNvSpPr/>
                  <p:nvPr/>
                </p:nvSpPr>
                <p:spPr>
                  <a:xfrm>
                    <a:off x="5910069" y="3080961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2" name="직사각형 531"/>
                  <p:cNvSpPr/>
                  <p:nvPr/>
                </p:nvSpPr>
                <p:spPr>
                  <a:xfrm>
                    <a:off x="6586428" y="3080961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이등변 삼각형 532"/>
                  <p:cNvSpPr/>
                  <p:nvPr/>
                </p:nvSpPr>
                <p:spPr>
                  <a:xfrm flipV="1">
                    <a:off x="6598700" y="3099143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TextBox 533"/>
                  <p:cNvSpPr txBox="1"/>
                  <p:nvPr/>
                </p:nvSpPr>
                <p:spPr>
                  <a:xfrm>
                    <a:off x="5887372" y="3043653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주인</a:t>
                    </a:r>
                    <a:r>
                      <a:rPr lang="ko-KR" altLang="en-US" sz="500" dirty="0"/>
                      <a:t>공</a:t>
                    </a:r>
                  </a:p>
                </p:txBody>
              </p:sp>
            </p:grpSp>
            <p:sp>
              <p:nvSpPr>
                <p:cNvPr id="537" name="TextBox 536"/>
                <p:cNvSpPr txBox="1"/>
                <p:nvPr/>
              </p:nvSpPr>
              <p:spPr>
                <a:xfrm>
                  <a:off x="5579878" y="305155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사</a:t>
                  </a:r>
                  <a:r>
                    <a:rPr lang="ko-KR" altLang="en-US" sz="500" b="1" dirty="0"/>
                    <a:t>진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5579878" y="3423989"/>
                <a:ext cx="1158067" cy="169277"/>
                <a:chOff x="5579878" y="3423989"/>
                <a:chExt cx="1158067" cy="169277"/>
              </a:xfrm>
            </p:grpSpPr>
            <p:grpSp>
              <p:nvGrpSpPr>
                <p:cNvPr id="21" name="그룹 20"/>
                <p:cNvGrpSpPr/>
                <p:nvPr/>
              </p:nvGrpSpPr>
              <p:grpSpPr>
                <a:xfrm>
                  <a:off x="6017002" y="3423989"/>
                  <a:ext cx="720943" cy="169277"/>
                  <a:chOff x="6140734" y="3394046"/>
                  <a:chExt cx="597211" cy="169277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6167453" y="3421032"/>
                    <a:ext cx="534536" cy="10606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TextBox 534"/>
                  <p:cNvSpPr txBox="1"/>
                  <p:nvPr/>
                </p:nvSpPr>
                <p:spPr>
                  <a:xfrm>
                    <a:off x="6140734" y="3394046"/>
                    <a:ext cx="5972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Illustration</a:t>
                    </a:r>
                    <a:endParaRPr lang="ko-KR" altLang="en-US" sz="5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60" name="TextBox 359"/>
                <p:cNvSpPr txBox="1"/>
                <p:nvPr/>
              </p:nvSpPr>
              <p:spPr>
                <a:xfrm>
                  <a:off x="5579878" y="342398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추가 버튼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5579878" y="3242657"/>
                <a:ext cx="1125215" cy="169277"/>
                <a:chOff x="5579878" y="3236788"/>
                <a:chExt cx="1125215" cy="169277"/>
              </a:xfrm>
            </p:grpSpPr>
            <p:sp>
              <p:nvSpPr>
                <p:cNvPr id="361" name="TextBox 360"/>
                <p:cNvSpPr txBox="1"/>
                <p:nvPr/>
              </p:nvSpPr>
              <p:spPr>
                <a:xfrm>
                  <a:off x="5579878" y="3236788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정렬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  <p:grpSp>
              <p:nvGrpSpPr>
                <p:cNvPr id="24" name="그룹 23"/>
                <p:cNvGrpSpPr/>
                <p:nvPr/>
              </p:nvGrpSpPr>
              <p:grpSpPr>
                <a:xfrm>
                  <a:off x="5887372" y="3236788"/>
                  <a:ext cx="817721" cy="169277"/>
                  <a:chOff x="5887372" y="3228746"/>
                  <a:chExt cx="817721" cy="169277"/>
                </a:xfrm>
              </p:grpSpPr>
              <p:sp>
                <p:nvSpPr>
                  <p:cNvPr id="362" name="직사각형 361"/>
                  <p:cNvSpPr/>
                  <p:nvPr/>
                </p:nvSpPr>
                <p:spPr>
                  <a:xfrm>
                    <a:off x="5910069" y="3266054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직사각형 362"/>
                  <p:cNvSpPr/>
                  <p:nvPr/>
                </p:nvSpPr>
                <p:spPr>
                  <a:xfrm>
                    <a:off x="6586428" y="3266054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이등변 삼각형 363"/>
                  <p:cNvSpPr/>
                  <p:nvPr/>
                </p:nvSpPr>
                <p:spPr>
                  <a:xfrm flipV="1">
                    <a:off x="6598700" y="3284236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2" name="TextBox 371"/>
                  <p:cNvSpPr txBox="1"/>
                  <p:nvPr/>
                </p:nvSpPr>
                <p:spPr>
                  <a:xfrm>
                    <a:off x="5887372" y="3228746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왼쪽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sp>
        <p:nvSpPr>
          <p:cNvPr id="375" name="TextBox 374"/>
          <p:cNvSpPr txBox="1"/>
          <p:nvPr/>
        </p:nvSpPr>
        <p:spPr>
          <a:xfrm>
            <a:off x="6969224" y="1064144"/>
            <a:ext cx="2845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err="1" smtClean="0"/>
              <a:t>레이어</a:t>
            </a:r>
            <a:r>
              <a:rPr lang="ko-KR" altLang="en-US" sz="800" dirty="0" smtClean="0"/>
              <a:t> 상 </a:t>
            </a:r>
            <a:r>
              <a:rPr lang="en-US" altLang="ko-KR" sz="800" dirty="0" smtClean="0"/>
              <a:t>Script Node</a:t>
            </a:r>
            <a:r>
              <a:rPr lang="ko-KR" altLang="en-US" sz="800" dirty="0" smtClean="0"/>
              <a:t>는 가장 하단에 위치해야 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또는 어느 위치에 있더라도 가장 앞에 나와야 함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Script Node </a:t>
            </a:r>
            <a:r>
              <a:rPr lang="ko-KR" altLang="en-US" sz="800" dirty="0" smtClean="0">
                <a:sym typeface="Wingdings" pitchFamily="2" charset="2"/>
              </a:rPr>
              <a:t>가 들어간 위치로부터 이전 명령을 반복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타임 프레임의 이전 명령 반복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대사가 끝나면 시간이 다시 흘러 감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Ex) </a:t>
            </a:r>
            <a:r>
              <a:rPr lang="ko-KR" altLang="en-US" sz="800" dirty="0" smtClean="0">
                <a:sym typeface="Wingdings" pitchFamily="2" charset="2"/>
              </a:rPr>
              <a:t>왼쪽의 </a:t>
            </a:r>
            <a:r>
              <a:rPr lang="en-US" altLang="ko-KR" sz="800" dirty="0" smtClean="0">
                <a:sym typeface="Wingdings" pitchFamily="2" charset="2"/>
              </a:rPr>
              <a:t>SD </a:t>
            </a:r>
            <a:r>
              <a:rPr lang="ko-KR" altLang="en-US" sz="800" dirty="0" smtClean="0">
                <a:sym typeface="Wingdings" pitchFamily="2" charset="2"/>
              </a:rPr>
              <a:t>캐릭터가 </a:t>
            </a:r>
            <a:r>
              <a:rPr lang="en-US" altLang="ko-KR" sz="800" dirty="0" smtClean="0">
                <a:sym typeface="Wingdings" pitchFamily="2" charset="2"/>
              </a:rPr>
              <a:t>Idle </a:t>
            </a:r>
            <a:r>
              <a:rPr lang="en-US" altLang="ko-KR" sz="800" dirty="0" err="1" smtClean="0">
                <a:sym typeface="Wingdings" pitchFamily="2" charset="2"/>
              </a:rPr>
              <a:t>Ani</a:t>
            </a:r>
            <a:r>
              <a:rPr lang="en-US" altLang="ko-KR" sz="800" dirty="0" smtClean="0">
                <a:sym typeface="Wingdings" pitchFamily="2" charset="2"/>
              </a:rPr>
              <a:t> </a:t>
            </a:r>
            <a:r>
              <a:rPr lang="ko-KR" altLang="en-US" sz="800" dirty="0" smtClean="0">
                <a:sym typeface="Wingdings" pitchFamily="2" charset="2"/>
              </a:rPr>
              <a:t>상태가 반복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특정 스크립트 구간에서 </a:t>
            </a:r>
            <a:r>
              <a:rPr lang="en-US" altLang="ko-KR" sz="800" dirty="0" smtClean="0">
                <a:sym typeface="Wingdings" pitchFamily="2" charset="2"/>
              </a:rPr>
              <a:t>Theme Sound </a:t>
            </a:r>
            <a:r>
              <a:rPr lang="ko-KR" altLang="en-US" sz="800" dirty="0" smtClean="0">
                <a:sym typeface="Wingdings" pitchFamily="2" charset="2"/>
              </a:rPr>
              <a:t>재생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Data </a:t>
            </a:r>
            <a:r>
              <a:rPr lang="ko-KR" altLang="en-US" sz="800" dirty="0" smtClean="0">
                <a:sym typeface="Wingdings" pitchFamily="2" charset="2"/>
              </a:rPr>
              <a:t>가 없을 경우 이전 타임라인 </a:t>
            </a:r>
            <a:r>
              <a:rPr lang="en-US" altLang="ko-KR" sz="800" dirty="0" smtClean="0">
                <a:sym typeface="Wingdings" pitchFamily="2" charset="2"/>
              </a:rPr>
              <a:t>BGM </a:t>
            </a:r>
            <a:r>
              <a:rPr lang="ko-KR" altLang="en-US" sz="800" dirty="0" smtClean="0">
                <a:sym typeface="Wingdings" pitchFamily="2" charset="2"/>
              </a:rPr>
              <a:t>명령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대사 종료 후에는 이전 명령의 </a:t>
            </a:r>
            <a:r>
              <a:rPr lang="en-US" altLang="ko-KR" sz="800" dirty="0" smtClean="0">
                <a:sym typeface="Wingdings" pitchFamily="2" charset="2"/>
              </a:rPr>
              <a:t>BGM </a:t>
            </a:r>
            <a:r>
              <a:rPr lang="ko-KR" altLang="en-US" sz="800" dirty="0" smtClean="0">
                <a:sym typeface="Wingdings" pitchFamily="2" charset="2"/>
              </a:rPr>
              <a:t>재 시작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endParaRPr lang="ko-KR" altLang="en-US" sz="8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1453348" y="3305716"/>
            <a:ext cx="3017197" cy="611028"/>
            <a:chOff x="1453348" y="3305716"/>
            <a:chExt cx="3017197" cy="611028"/>
          </a:xfrm>
        </p:grpSpPr>
        <p:grpSp>
          <p:nvGrpSpPr>
            <p:cNvPr id="15" name="그룹 14"/>
            <p:cNvGrpSpPr/>
            <p:nvPr/>
          </p:nvGrpSpPr>
          <p:grpSpPr>
            <a:xfrm>
              <a:off x="1453348" y="3305716"/>
              <a:ext cx="3017197" cy="575650"/>
              <a:chOff x="1453348" y="3305716"/>
              <a:chExt cx="3017197" cy="575650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468602" y="3322187"/>
                <a:ext cx="2981954" cy="55642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1496616" y="3474067"/>
                <a:ext cx="2590707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453348" y="3305716"/>
                <a:ext cx="15819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[</a:t>
                </a:r>
                <a:r>
                  <a:rPr lang="ko-KR" altLang="en-US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주인공</a:t>
                </a:r>
                <a:r>
                  <a:rPr lang="en-US" altLang="ko-KR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]</a:t>
                </a:r>
                <a:endPara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endParaRPr>
              </a:p>
            </p:txBody>
          </p:sp>
          <p:pic>
            <p:nvPicPr>
              <p:cNvPr id="1029" name="Picture 5" descr="C:\Users\guk1987\AppData\Local\Microsoft\Windows\Temporary Internet Files\Content.IE5\87PZ9MHE\MC900441310[1]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1203" y="3712026"/>
                <a:ext cx="169342" cy="169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4" name="TextBox 383"/>
            <p:cNvSpPr txBox="1"/>
            <p:nvPr/>
          </p:nvSpPr>
          <p:spPr>
            <a:xfrm>
              <a:off x="1495981" y="3424301"/>
              <a:ext cx="2818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1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크기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 </a:t>
              </a:r>
              <a:endParaRPr lang="en-US" altLang="ko-KR" sz="800" dirty="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2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문자</a:t>
              </a:r>
              <a:r>
                <a: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의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색상을 변경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</a:t>
              </a:r>
              <a:endParaRPr lang="en-US" altLang="ko-KR" sz="800" dirty="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3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폰트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</a:t>
              </a:r>
              <a:endParaRPr lang="en-US" altLang="ko-KR" sz="800" dirty="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738934" y="3333768"/>
            <a:ext cx="710947" cy="655138"/>
            <a:chOff x="4738934" y="3333768"/>
            <a:chExt cx="710947" cy="655138"/>
          </a:xfrm>
        </p:grpSpPr>
        <p:sp>
          <p:nvSpPr>
            <p:cNvPr id="385" name="직사각형 384"/>
            <p:cNvSpPr/>
            <p:nvPr/>
          </p:nvSpPr>
          <p:spPr>
            <a:xfrm>
              <a:off x="4818098" y="3466286"/>
              <a:ext cx="548841" cy="4786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4738934" y="3333768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# Theme </a:t>
              </a:r>
              <a:r>
                <a:rPr lang="en-US" altLang="ko-KR" sz="500" dirty="0" smtClean="0"/>
                <a:t>Sound</a:t>
              </a:r>
              <a:endParaRPr lang="ko-KR" altLang="en-US" sz="500" dirty="0"/>
            </a:p>
          </p:txBody>
        </p:sp>
        <p:sp>
          <p:nvSpPr>
            <p:cNvPr id="387" name="Sound"/>
            <p:cNvSpPr>
              <a:spLocks noEditPoints="1" noChangeArrowheads="1"/>
            </p:cNvSpPr>
            <p:nvPr/>
          </p:nvSpPr>
          <p:spPr bwMode="auto">
            <a:xfrm>
              <a:off x="4852070" y="3490295"/>
              <a:ext cx="473055" cy="360423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4744459" y="3819629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Thema</a:t>
              </a:r>
              <a:r>
                <a:rPr lang="en-US" altLang="ko-KR" sz="500" dirty="0" smtClean="0"/>
                <a:t>.wav</a:t>
              </a:r>
              <a:endParaRPr lang="ko-KR" altLang="en-US" sz="50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991363" y="3102320"/>
            <a:ext cx="1489666" cy="216662"/>
            <a:chOff x="3004063" y="3102320"/>
            <a:chExt cx="1489666" cy="216662"/>
          </a:xfrm>
        </p:grpSpPr>
        <p:grpSp>
          <p:nvGrpSpPr>
            <p:cNvPr id="52" name="그룹 51"/>
            <p:cNvGrpSpPr/>
            <p:nvPr/>
          </p:nvGrpSpPr>
          <p:grpSpPr>
            <a:xfrm>
              <a:off x="3004063" y="3102320"/>
              <a:ext cx="803952" cy="215444"/>
              <a:chOff x="2905012" y="3102320"/>
              <a:chExt cx="803952" cy="215444"/>
            </a:xfrm>
          </p:grpSpPr>
          <p:sp>
            <p:nvSpPr>
              <p:cNvPr id="403" name="직사각형 402"/>
              <p:cNvSpPr/>
              <p:nvPr/>
            </p:nvSpPr>
            <p:spPr>
              <a:xfrm>
                <a:off x="3038030" y="3140114"/>
                <a:ext cx="537916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05012" y="3102320"/>
                <a:ext cx="8039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err="1" smtClean="0"/>
                  <a:t>nnn</a:t>
                </a:r>
                <a:r>
                  <a:rPr lang="en-US" altLang="ko-KR" sz="800" dirty="0" smtClean="0"/>
                  <a:t> </a:t>
                </a:r>
                <a:r>
                  <a:rPr lang="en-US" altLang="ko-KR" sz="800" dirty="0" smtClean="0"/>
                  <a:t>/ </a:t>
                </a:r>
                <a:r>
                  <a:rPr lang="en-US" altLang="ko-KR" sz="800" dirty="0" err="1" smtClean="0"/>
                  <a:t>nnn</a:t>
                </a:r>
                <a:endParaRPr lang="ko-KR" altLang="en-US" sz="8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3692764" y="3140114"/>
              <a:ext cx="187259" cy="165234"/>
              <a:chOff x="3646106" y="3140114"/>
              <a:chExt cx="187259" cy="16523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646106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이등변 삼각형 403"/>
              <p:cNvSpPr/>
              <p:nvPr/>
            </p:nvSpPr>
            <p:spPr>
              <a:xfrm rot="5400000" flipV="1">
                <a:off x="3691912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08788" y="3140114"/>
              <a:ext cx="187259" cy="165234"/>
              <a:chOff x="3889892" y="3140114"/>
              <a:chExt cx="187259" cy="165234"/>
            </a:xfrm>
          </p:grpSpPr>
          <p:sp>
            <p:nvSpPr>
              <p:cNvPr id="391" name="직사각형 390"/>
              <p:cNvSpPr/>
              <p:nvPr/>
            </p:nvSpPr>
            <p:spPr>
              <a:xfrm>
                <a:off x="3889892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이등변 삼각형 404"/>
              <p:cNvSpPr/>
              <p:nvPr/>
            </p:nvSpPr>
            <p:spPr>
              <a:xfrm rot="16200000" flipV="1">
                <a:off x="3935698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094943" y="3103538"/>
              <a:ext cx="398786" cy="215444"/>
              <a:chOff x="4094943" y="3103538"/>
              <a:chExt cx="398786" cy="215444"/>
            </a:xfrm>
          </p:grpSpPr>
          <p:sp>
            <p:nvSpPr>
              <p:cNvPr id="390" name="직사각형 389"/>
              <p:cNvSpPr/>
              <p:nvPr/>
            </p:nvSpPr>
            <p:spPr>
              <a:xfrm>
                <a:off x="4127282" y="3140114"/>
                <a:ext cx="334108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94943" y="3103538"/>
                <a:ext cx="398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추가</a:t>
                </a:r>
                <a:endParaRPr lang="ko-KR" altLang="en-US" sz="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51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167883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Script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Illustration </a:t>
            </a:r>
            <a:r>
              <a:rPr lang="ko-KR" altLang="en-US" sz="800" b="1" dirty="0" smtClean="0"/>
              <a:t>설정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5-4. Script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TextBox 525"/>
          <p:cNvSpPr txBox="1"/>
          <p:nvPr/>
        </p:nvSpPr>
        <p:spPr>
          <a:xfrm>
            <a:off x="1816649" y="408672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27" name="TextBox 526"/>
          <p:cNvSpPr txBox="1"/>
          <p:nvPr/>
        </p:nvSpPr>
        <p:spPr>
          <a:xfrm>
            <a:off x="2257553" y="417194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538" name="Picture 11" descr="http://img1.wikia.nocookie.net/__cb20130517150226/blazblue/images/b/b8/Y%C5%ABki_Terumi_(Chronophantasma,_Character_Select_Artwork).pn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r="10676" b="31163"/>
          <a:stretch/>
        </p:blipFill>
        <p:spPr bwMode="auto">
          <a:xfrm>
            <a:off x="1467403" y="2137709"/>
            <a:ext cx="1403056" cy="17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://www.fightersgeneration.com/nx4/char/hazama-storyartwork2.png">
            <a:hlinkClick r:id="rId16"/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6"/>
          <a:stretch/>
        </p:blipFill>
        <p:spPr bwMode="auto">
          <a:xfrm flipH="1">
            <a:off x="3135839" y="2021970"/>
            <a:ext cx="1324353" cy="1870123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453348" y="3305716"/>
            <a:ext cx="3017197" cy="611028"/>
            <a:chOff x="1453348" y="3305716"/>
            <a:chExt cx="3017197" cy="611028"/>
          </a:xfrm>
        </p:grpSpPr>
        <p:sp>
          <p:nvSpPr>
            <p:cNvPr id="2" name="직사각형 1"/>
            <p:cNvSpPr/>
            <p:nvPr/>
          </p:nvSpPr>
          <p:spPr>
            <a:xfrm>
              <a:off x="1468602" y="3322187"/>
              <a:ext cx="2981954" cy="55642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496616" y="3474067"/>
              <a:ext cx="259070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2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453348" y="3305716"/>
              <a:ext cx="15819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조연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endParaRPr lang="ko-KR" altLang="en-US" sz="800" dirty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5981" y="3424301"/>
              <a:ext cx="2818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1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크기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 </a:t>
              </a:r>
              <a:endParaRPr lang="en-US" altLang="ko-KR" sz="800" dirty="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2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문자</a:t>
              </a:r>
              <a:r>
                <a: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의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색상을 변경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</a:t>
              </a:r>
              <a:endParaRPr lang="en-US" altLang="ko-KR" sz="800" dirty="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3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폰트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</a:t>
              </a:r>
              <a:endParaRPr lang="en-US" altLang="ko-KR" sz="800" dirty="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pic>
          <p:nvPicPr>
            <p:cNvPr id="1029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203" y="3712026"/>
              <a:ext cx="169342" cy="16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1" name="그룹 330"/>
          <p:cNvGrpSpPr/>
          <p:nvPr/>
        </p:nvGrpSpPr>
        <p:grpSpPr>
          <a:xfrm>
            <a:off x="5545897" y="2217564"/>
            <a:ext cx="1190870" cy="548155"/>
            <a:chOff x="5545897" y="2204864"/>
            <a:chExt cx="1190870" cy="548155"/>
          </a:xfrm>
        </p:grpSpPr>
        <p:sp>
          <p:nvSpPr>
            <p:cNvPr id="344" name="TextBox 343"/>
            <p:cNvSpPr txBox="1"/>
            <p:nvPr/>
          </p:nvSpPr>
          <p:spPr>
            <a:xfrm>
              <a:off x="5545897" y="2204864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출력 설정</a:t>
              </a:r>
              <a:endParaRPr lang="ko-KR" altLang="en-US" sz="500" b="1" dirty="0"/>
            </a:p>
          </p:txBody>
        </p:sp>
        <p:grpSp>
          <p:nvGrpSpPr>
            <p:cNvPr id="345" name="그룹 344"/>
            <p:cNvGrpSpPr/>
            <p:nvPr/>
          </p:nvGrpSpPr>
          <p:grpSpPr>
            <a:xfrm>
              <a:off x="5579878" y="2346489"/>
              <a:ext cx="1156889" cy="406530"/>
              <a:chOff x="5579878" y="2346489"/>
              <a:chExt cx="1156889" cy="406530"/>
            </a:xfrm>
          </p:grpSpPr>
          <p:sp>
            <p:nvSpPr>
              <p:cNvPr id="346" name="TextBox 345"/>
              <p:cNvSpPr txBox="1"/>
              <p:nvPr/>
            </p:nvSpPr>
            <p:spPr>
              <a:xfrm>
                <a:off x="5629616" y="2583742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6601322" y="2616226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5623622" y="2346489"/>
                <a:ext cx="1113145" cy="382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9" name="그룹 348"/>
              <p:cNvGrpSpPr/>
              <p:nvPr/>
            </p:nvGrpSpPr>
            <p:grpSpPr>
              <a:xfrm>
                <a:off x="5579878" y="2346490"/>
                <a:ext cx="1125215" cy="169277"/>
                <a:chOff x="5579878" y="2346490"/>
                <a:chExt cx="1125215" cy="169277"/>
              </a:xfrm>
            </p:grpSpPr>
            <p:sp>
              <p:nvSpPr>
                <p:cNvPr id="363" name="TextBox 362"/>
                <p:cNvSpPr txBox="1"/>
                <p:nvPr/>
              </p:nvSpPr>
              <p:spPr>
                <a:xfrm>
                  <a:off x="5579878" y="234649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속</a:t>
                  </a:r>
                  <a:r>
                    <a:rPr lang="ko-KR" altLang="en-US" sz="500" b="1" dirty="0"/>
                    <a:t>도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64" name="그룹 363"/>
                <p:cNvGrpSpPr/>
                <p:nvPr/>
              </p:nvGrpSpPr>
              <p:grpSpPr>
                <a:xfrm>
                  <a:off x="5887372" y="2346490"/>
                  <a:ext cx="817721" cy="169277"/>
                  <a:chOff x="5887372" y="2346490"/>
                  <a:chExt cx="817721" cy="169277"/>
                </a:xfrm>
              </p:grpSpPr>
              <p:sp>
                <p:nvSpPr>
                  <p:cNvPr id="372" name="직사각형 371"/>
                  <p:cNvSpPr/>
                  <p:nvPr/>
                </p:nvSpPr>
                <p:spPr>
                  <a:xfrm>
                    <a:off x="5910069" y="2383798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직사각형 374"/>
                  <p:cNvSpPr/>
                  <p:nvPr/>
                </p:nvSpPr>
                <p:spPr>
                  <a:xfrm>
                    <a:off x="6586428" y="2383798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8" name="이등변 삼각형 377"/>
                  <p:cNvSpPr/>
                  <p:nvPr/>
                </p:nvSpPr>
                <p:spPr>
                  <a:xfrm flipV="1">
                    <a:off x="6598700" y="2401980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87372" y="2346490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5</a:t>
                    </a:r>
                    <a:r>
                      <a:rPr lang="ko-KR" altLang="en-US" sz="500" dirty="0"/>
                      <a:t> </a:t>
                    </a:r>
                    <a:r>
                      <a:rPr lang="ko-KR" altLang="en-US" sz="500" dirty="0" smtClean="0"/>
                      <a:t>자</a:t>
                    </a:r>
                    <a:r>
                      <a:rPr lang="en-US" altLang="ko-KR" sz="500" dirty="0" smtClean="0"/>
                      <a:t>/</a:t>
                    </a:r>
                    <a:r>
                      <a:rPr lang="ko-KR" altLang="en-US" sz="500" dirty="0" smtClean="0"/>
                      <a:t>초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50" name="그룹 349"/>
              <p:cNvGrpSpPr/>
              <p:nvPr/>
            </p:nvGrpSpPr>
            <p:grpSpPr>
              <a:xfrm>
                <a:off x="5579878" y="2508657"/>
                <a:ext cx="1125215" cy="188808"/>
                <a:chOff x="5579878" y="2508657"/>
                <a:chExt cx="1125215" cy="188808"/>
              </a:xfrm>
            </p:grpSpPr>
            <p:sp>
              <p:nvSpPr>
                <p:cNvPr id="351" name="TextBox 350"/>
                <p:cNvSpPr txBox="1"/>
                <p:nvPr/>
              </p:nvSpPr>
              <p:spPr>
                <a:xfrm>
                  <a:off x="5579878" y="250865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넘</a:t>
                  </a:r>
                  <a:r>
                    <a:rPr lang="ko-KR" altLang="en-US" sz="500" b="1" dirty="0"/>
                    <a:t>김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55" name="그룹 354"/>
                <p:cNvGrpSpPr/>
                <p:nvPr/>
              </p:nvGrpSpPr>
              <p:grpSpPr>
                <a:xfrm>
                  <a:off x="5887372" y="2528188"/>
                  <a:ext cx="817721" cy="169277"/>
                  <a:chOff x="5887372" y="2528188"/>
                  <a:chExt cx="817721" cy="169277"/>
                </a:xfrm>
              </p:grpSpPr>
              <p:sp>
                <p:nvSpPr>
                  <p:cNvPr id="356" name="직사각형 355"/>
                  <p:cNvSpPr/>
                  <p:nvPr/>
                </p:nvSpPr>
                <p:spPr>
                  <a:xfrm>
                    <a:off x="5910069" y="2565496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직사각형 359"/>
                  <p:cNvSpPr/>
                  <p:nvPr/>
                </p:nvSpPr>
                <p:spPr>
                  <a:xfrm>
                    <a:off x="6586428" y="2565496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이등변 삼각형 360"/>
                  <p:cNvSpPr/>
                  <p:nvPr/>
                </p:nvSpPr>
                <p:spPr>
                  <a:xfrm flipV="1">
                    <a:off x="6598700" y="2583678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TextBox 361"/>
                  <p:cNvSpPr txBox="1"/>
                  <p:nvPr/>
                </p:nvSpPr>
                <p:spPr>
                  <a:xfrm>
                    <a:off x="5887372" y="2528188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입력 할 때 까지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grpSp>
        <p:nvGrpSpPr>
          <p:cNvPr id="380" name="그룹 379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381" name="TextBox 380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382" name="그룹 381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383" name="TextBox 382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398" name="TextBox 397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99" name="그룹 398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00" name="직사각형 399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직사각형 400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이등변 삼각형 401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6" name="TextBox 415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7" name="그룹 386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392" name="TextBox 391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93" name="그룹 392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394" name="직사각형 393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직사각형 394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이등변 삼각형 395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TextBox 396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8" name="그룹 387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389" name="TextBox 388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417" name="그룹 416"/>
          <p:cNvGrpSpPr/>
          <p:nvPr/>
        </p:nvGrpSpPr>
        <p:grpSpPr>
          <a:xfrm>
            <a:off x="5545897" y="3643294"/>
            <a:ext cx="1190870" cy="365296"/>
            <a:chOff x="5545897" y="3627419"/>
            <a:chExt cx="1190870" cy="365296"/>
          </a:xfrm>
        </p:grpSpPr>
        <p:sp>
          <p:nvSpPr>
            <p:cNvPr id="418" name="TextBox 417"/>
            <p:cNvSpPr txBox="1"/>
            <p:nvPr/>
          </p:nvSpPr>
          <p:spPr>
            <a:xfrm>
              <a:off x="5545897" y="362741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Illustration </a:t>
              </a:r>
              <a:r>
                <a:rPr lang="ko-KR" altLang="en-US" sz="500" b="1" dirty="0" smtClean="0"/>
                <a:t>도구</a:t>
              </a:r>
              <a:endParaRPr lang="ko-KR" altLang="en-US" sz="500" b="1" dirty="0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5623622" y="3761213"/>
              <a:ext cx="1113145" cy="2315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3" name="모서리가 둥근 직사각형 422"/>
            <p:cNvSpPr/>
            <p:nvPr/>
          </p:nvSpPr>
          <p:spPr>
            <a:xfrm>
              <a:off x="5674058" y="3798421"/>
              <a:ext cx="147522" cy="14908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424" name="그룹 423"/>
            <p:cNvGrpSpPr/>
            <p:nvPr/>
          </p:nvGrpSpPr>
          <p:grpSpPr>
            <a:xfrm>
              <a:off x="6233932" y="3798421"/>
              <a:ext cx="147522" cy="149080"/>
              <a:chOff x="6075348" y="3798421"/>
              <a:chExt cx="147522" cy="149080"/>
            </a:xfrm>
          </p:grpSpPr>
          <p:sp>
            <p:nvSpPr>
              <p:cNvPr id="469" name="모서리가 둥근 직사각형 468"/>
              <p:cNvSpPr/>
              <p:nvPr/>
            </p:nvSpPr>
            <p:spPr>
              <a:xfrm>
                <a:off x="6075348" y="3798421"/>
                <a:ext cx="147522" cy="149080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그룹 469"/>
              <p:cNvGrpSpPr/>
              <p:nvPr/>
            </p:nvGrpSpPr>
            <p:grpSpPr>
              <a:xfrm>
                <a:off x="6093843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471" name="직사각형 470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직사각형 471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36" name="그룹 435"/>
            <p:cNvGrpSpPr/>
            <p:nvPr/>
          </p:nvGrpSpPr>
          <p:grpSpPr>
            <a:xfrm>
              <a:off x="5953995" y="3798421"/>
              <a:ext cx="147522" cy="149080"/>
              <a:chOff x="5887372" y="3798421"/>
              <a:chExt cx="147522" cy="149080"/>
            </a:xfrm>
          </p:grpSpPr>
          <p:sp>
            <p:nvSpPr>
              <p:cNvPr id="454" name="모서리가 둥근 직사각형 453"/>
              <p:cNvSpPr/>
              <p:nvPr/>
            </p:nvSpPr>
            <p:spPr>
              <a:xfrm>
                <a:off x="5887372" y="3798421"/>
                <a:ext cx="147522" cy="149080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9" name="그룹 458"/>
              <p:cNvGrpSpPr/>
              <p:nvPr/>
            </p:nvGrpSpPr>
            <p:grpSpPr>
              <a:xfrm>
                <a:off x="5905867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460" name="직사각형 459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37" name="모서리가 둥근 직사각형 436"/>
            <p:cNvSpPr/>
            <p:nvPr/>
          </p:nvSpPr>
          <p:spPr>
            <a:xfrm>
              <a:off x="6513869" y="3798421"/>
              <a:ext cx="147522" cy="14908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3" name="그룹 472"/>
          <p:cNvGrpSpPr/>
          <p:nvPr/>
        </p:nvGrpSpPr>
        <p:grpSpPr>
          <a:xfrm>
            <a:off x="5545897" y="2754959"/>
            <a:ext cx="1192048" cy="877365"/>
            <a:chOff x="5545897" y="2754959"/>
            <a:chExt cx="1192048" cy="877365"/>
          </a:xfrm>
        </p:grpSpPr>
        <p:sp>
          <p:nvSpPr>
            <p:cNvPr id="474" name="TextBox 473"/>
            <p:cNvSpPr txBox="1"/>
            <p:nvPr/>
          </p:nvSpPr>
          <p:spPr>
            <a:xfrm>
              <a:off x="5545897" y="275495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캐릭</a:t>
              </a:r>
              <a:r>
                <a:rPr lang="ko-KR" altLang="en-US" sz="500" b="1" dirty="0"/>
                <a:t>터</a:t>
              </a:r>
            </a:p>
          </p:txBody>
        </p:sp>
        <p:grpSp>
          <p:nvGrpSpPr>
            <p:cNvPr id="475" name="그룹 474"/>
            <p:cNvGrpSpPr/>
            <p:nvPr/>
          </p:nvGrpSpPr>
          <p:grpSpPr>
            <a:xfrm>
              <a:off x="5579878" y="2883100"/>
              <a:ext cx="1158067" cy="749224"/>
              <a:chOff x="5579878" y="2878195"/>
              <a:chExt cx="1158067" cy="749224"/>
            </a:xfrm>
          </p:grpSpPr>
          <p:sp>
            <p:nvSpPr>
              <p:cNvPr id="476" name="직사각형 475"/>
              <p:cNvSpPr/>
              <p:nvPr/>
            </p:nvSpPr>
            <p:spPr>
              <a:xfrm>
                <a:off x="5623622" y="2878195"/>
                <a:ext cx="1113145" cy="7492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5579878" y="2879993"/>
                <a:ext cx="1125215" cy="169277"/>
                <a:chOff x="5579878" y="2879993"/>
                <a:chExt cx="1125215" cy="169277"/>
              </a:xfrm>
            </p:grpSpPr>
            <p:grpSp>
              <p:nvGrpSpPr>
                <p:cNvPr id="518" name="그룹 517"/>
                <p:cNvGrpSpPr/>
                <p:nvPr/>
              </p:nvGrpSpPr>
              <p:grpSpPr>
                <a:xfrm>
                  <a:off x="5887372" y="2879993"/>
                  <a:ext cx="817721" cy="169277"/>
                  <a:chOff x="5887372" y="2878197"/>
                  <a:chExt cx="817721" cy="169277"/>
                </a:xfrm>
              </p:grpSpPr>
              <p:sp>
                <p:nvSpPr>
                  <p:cNvPr id="520" name="직사각형 519"/>
                  <p:cNvSpPr/>
                  <p:nvPr/>
                </p:nvSpPr>
                <p:spPr>
                  <a:xfrm>
                    <a:off x="5910069" y="291550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1" name="직사각형 520"/>
                  <p:cNvSpPr/>
                  <p:nvPr/>
                </p:nvSpPr>
                <p:spPr>
                  <a:xfrm>
                    <a:off x="6586428" y="291550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2" name="이등변 삼각형 521"/>
                  <p:cNvSpPr/>
                  <p:nvPr/>
                </p:nvSpPr>
                <p:spPr>
                  <a:xfrm flipV="1">
                    <a:off x="6598700" y="293368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3" name="TextBox 522"/>
                  <p:cNvSpPr txBox="1"/>
                  <p:nvPr/>
                </p:nvSpPr>
                <p:spPr>
                  <a:xfrm>
                    <a:off x="5887372" y="287819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조</a:t>
                    </a:r>
                    <a:r>
                      <a:rPr lang="ko-KR" altLang="en-US" sz="500" dirty="0"/>
                      <a:t>연</a:t>
                    </a:r>
                    <a:endParaRPr lang="ko-KR" altLang="en-US" sz="500" dirty="0"/>
                  </a:p>
                </p:txBody>
              </p:sp>
            </p:grpSp>
            <p:sp>
              <p:nvSpPr>
                <p:cNvPr id="519" name="TextBox 518"/>
                <p:cNvSpPr txBox="1"/>
                <p:nvPr/>
              </p:nvSpPr>
              <p:spPr>
                <a:xfrm>
                  <a:off x="5579878" y="2879993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이름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478" name="그룹 477"/>
              <p:cNvGrpSpPr/>
              <p:nvPr/>
            </p:nvGrpSpPr>
            <p:grpSpPr>
              <a:xfrm>
                <a:off x="5579878" y="3061325"/>
                <a:ext cx="1125215" cy="169277"/>
                <a:chOff x="5579878" y="3051550"/>
                <a:chExt cx="1125215" cy="169277"/>
              </a:xfrm>
            </p:grpSpPr>
            <p:grpSp>
              <p:nvGrpSpPr>
                <p:cNvPr id="512" name="그룹 511"/>
                <p:cNvGrpSpPr/>
                <p:nvPr/>
              </p:nvGrpSpPr>
              <p:grpSpPr>
                <a:xfrm>
                  <a:off x="5887372" y="3051550"/>
                  <a:ext cx="817721" cy="169277"/>
                  <a:chOff x="5887372" y="3043653"/>
                  <a:chExt cx="817721" cy="169277"/>
                </a:xfrm>
              </p:grpSpPr>
              <p:sp>
                <p:nvSpPr>
                  <p:cNvPr id="514" name="직사각형 513"/>
                  <p:cNvSpPr/>
                  <p:nvPr/>
                </p:nvSpPr>
                <p:spPr>
                  <a:xfrm>
                    <a:off x="5910069" y="3080961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5" name="직사각형 514"/>
                  <p:cNvSpPr/>
                  <p:nvPr/>
                </p:nvSpPr>
                <p:spPr>
                  <a:xfrm>
                    <a:off x="6586428" y="3080961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6" name="이등변 삼각형 515"/>
                  <p:cNvSpPr/>
                  <p:nvPr/>
                </p:nvSpPr>
                <p:spPr>
                  <a:xfrm flipV="1">
                    <a:off x="6598700" y="3099143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7" name="TextBox 516"/>
                  <p:cNvSpPr txBox="1"/>
                  <p:nvPr/>
                </p:nvSpPr>
                <p:spPr>
                  <a:xfrm>
                    <a:off x="5887372" y="3043653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조</a:t>
                    </a:r>
                    <a:r>
                      <a:rPr lang="ko-KR" altLang="en-US" sz="500" dirty="0"/>
                      <a:t>연</a:t>
                    </a:r>
                    <a:endParaRPr lang="ko-KR" altLang="en-US" sz="500" dirty="0"/>
                  </a:p>
                </p:txBody>
              </p:sp>
            </p:grpSp>
            <p:sp>
              <p:nvSpPr>
                <p:cNvPr id="513" name="TextBox 512"/>
                <p:cNvSpPr txBox="1"/>
                <p:nvPr/>
              </p:nvSpPr>
              <p:spPr>
                <a:xfrm>
                  <a:off x="5579878" y="305155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사</a:t>
                  </a:r>
                  <a:r>
                    <a:rPr lang="ko-KR" altLang="en-US" sz="500" b="1" dirty="0"/>
                    <a:t>진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479" name="그룹 478"/>
              <p:cNvGrpSpPr/>
              <p:nvPr/>
            </p:nvGrpSpPr>
            <p:grpSpPr>
              <a:xfrm>
                <a:off x="5579878" y="3423989"/>
                <a:ext cx="1158067" cy="169277"/>
                <a:chOff x="5579878" y="3423989"/>
                <a:chExt cx="1158067" cy="169277"/>
              </a:xfrm>
            </p:grpSpPr>
            <p:grpSp>
              <p:nvGrpSpPr>
                <p:cNvPr id="508" name="그룹 507"/>
                <p:cNvGrpSpPr/>
                <p:nvPr/>
              </p:nvGrpSpPr>
              <p:grpSpPr>
                <a:xfrm>
                  <a:off x="6017002" y="3423989"/>
                  <a:ext cx="720943" cy="169277"/>
                  <a:chOff x="6140734" y="3394046"/>
                  <a:chExt cx="597211" cy="169277"/>
                </a:xfrm>
              </p:grpSpPr>
              <p:sp>
                <p:nvSpPr>
                  <p:cNvPr id="510" name="직사각형 509"/>
                  <p:cNvSpPr/>
                  <p:nvPr/>
                </p:nvSpPr>
                <p:spPr>
                  <a:xfrm>
                    <a:off x="6167453" y="3421032"/>
                    <a:ext cx="534536" cy="10606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TextBox 510"/>
                  <p:cNvSpPr txBox="1"/>
                  <p:nvPr/>
                </p:nvSpPr>
                <p:spPr>
                  <a:xfrm>
                    <a:off x="6140734" y="3394046"/>
                    <a:ext cx="5972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Illustration</a:t>
                    </a:r>
                    <a:endParaRPr lang="ko-KR" altLang="en-US" sz="5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509" name="TextBox 508"/>
                <p:cNvSpPr txBox="1"/>
                <p:nvPr/>
              </p:nvSpPr>
              <p:spPr>
                <a:xfrm>
                  <a:off x="5579878" y="342398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추가 버튼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480" name="그룹 479"/>
              <p:cNvGrpSpPr/>
              <p:nvPr/>
            </p:nvGrpSpPr>
            <p:grpSpPr>
              <a:xfrm>
                <a:off x="5579878" y="3242657"/>
                <a:ext cx="1125215" cy="169277"/>
                <a:chOff x="5579878" y="3236788"/>
                <a:chExt cx="1125215" cy="169277"/>
              </a:xfrm>
            </p:grpSpPr>
            <p:sp>
              <p:nvSpPr>
                <p:cNvPr id="481" name="TextBox 480"/>
                <p:cNvSpPr txBox="1"/>
                <p:nvPr/>
              </p:nvSpPr>
              <p:spPr>
                <a:xfrm>
                  <a:off x="5579878" y="3236788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정렬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  <p:grpSp>
              <p:nvGrpSpPr>
                <p:cNvPr id="482" name="그룹 481"/>
                <p:cNvGrpSpPr/>
                <p:nvPr/>
              </p:nvGrpSpPr>
              <p:grpSpPr>
                <a:xfrm>
                  <a:off x="5887372" y="3236788"/>
                  <a:ext cx="817721" cy="169277"/>
                  <a:chOff x="5887372" y="3228746"/>
                  <a:chExt cx="817721" cy="169277"/>
                </a:xfrm>
              </p:grpSpPr>
              <p:sp>
                <p:nvSpPr>
                  <p:cNvPr id="483" name="직사각형 482"/>
                  <p:cNvSpPr/>
                  <p:nvPr/>
                </p:nvSpPr>
                <p:spPr>
                  <a:xfrm>
                    <a:off x="5910069" y="3266054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직사각형 503"/>
                  <p:cNvSpPr/>
                  <p:nvPr/>
                </p:nvSpPr>
                <p:spPr>
                  <a:xfrm>
                    <a:off x="6586428" y="3266054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6" name="이등변 삼각형 505"/>
                  <p:cNvSpPr/>
                  <p:nvPr/>
                </p:nvSpPr>
                <p:spPr>
                  <a:xfrm flipV="1">
                    <a:off x="6598700" y="3284236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7" name="TextBox 506"/>
                  <p:cNvSpPr txBox="1"/>
                  <p:nvPr/>
                </p:nvSpPr>
                <p:spPr>
                  <a:xfrm>
                    <a:off x="5887372" y="3228746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오른</a:t>
                    </a:r>
                    <a:r>
                      <a:rPr lang="ko-KR" altLang="en-US" sz="500" dirty="0"/>
                      <a:t>쪽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sp>
        <p:nvSpPr>
          <p:cNvPr id="524" name="직사각형 523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5" name="직사각형 524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3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9" name="직사각형 538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0" name="직사각형 539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4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2" name="그룹 541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543" name="직사각형 5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4" name="타원 5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5" name="그룹 544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546" name="직사각형 54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7" name="타원 54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8" name="그룹 547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549" name="직사각형 5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0" name="타원 5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그룹 550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552" name="직사각형 551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3" name="직선 연결선 552"/>
            <p:cNvCxnSpPr>
              <a:stCxn id="552" idx="1"/>
              <a:endCxn id="552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4" name="그룹 553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555" name="직사각형 554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6" name="직선 연결선 555"/>
            <p:cNvCxnSpPr>
              <a:stCxn id="555" idx="1"/>
              <a:endCxn id="555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7" name="그룹 556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58" name="직사각형 5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9" name="타원 5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0" name="그룹 559"/>
          <p:cNvGrpSpPr/>
          <p:nvPr/>
        </p:nvGrpSpPr>
        <p:grpSpPr>
          <a:xfrm>
            <a:off x="4738934" y="3333768"/>
            <a:ext cx="710947" cy="655138"/>
            <a:chOff x="4738934" y="3333768"/>
            <a:chExt cx="710947" cy="655138"/>
          </a:xfrm>
        </p:grpSpPr>
        <p:sp>
          <p:nvSpPr>
            <p:cNvPr id="561" name="직사각형 560"/>
            <p:cNvSpPr/>
            <p:nvPr/>
          </p:nvSpPr>
          <p:spPr>
            <a:xfrm>
              <a:off x="4818098" y="3466286"/>
              <a:ext cx="548841" cy="4786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2" name="TextBox 561"/>
            <p:cNvSpPr txBox="1"/>
            <p:nvPr/>
          </p:nvSpPr>
          <p:spPr>
            <a:xfrm>
              <a:off x="4738934" y="3333768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# Theme </a:t>
              </a:r>
              <a:r>
                <a:rPr lang="en-US" altLang="ko-KR" sz="500" dirty="0" smtClean="0"/>
                <a:t>Sound</a:t>
              </a:r>
              <a:endParaRPr lang="ko-KR" altLang="en-US" sz="500" dirty="0"/>
            </a:p>
          </p:txBody>
        </p:sp>
        <p:sp>
          <p:nvSpPr>
            <p:cNvPr id="563" name="Sound"/>
            <p:cNvSpPr>
              <a:spLocks noEditPoints="1" noChangeArrowheads="1"/>
            </p:cNvSpPr>
            <p:nvPr/>
          </p:nvSpPr>
          <p:spPr bwMode="auto">
            <a:xfrm>
              <a:off x="4852070" y="3490295"/>
              <a:ext cx="473055" cy="360423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TextBox 563"/>
            <p:cNvSpPr txBox="1"/>
            <p:nvPr/>
          </p:nvSpPr>
          <p:spPr>
            <a:xfrm>
              <a:off x="4744459" y="3819629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Thema</a:t>
              </a:r>
              <a:r>
                <a:rPr lang="en-US" altLang="ko-KR" sz="500" dirty="0" smtClean="0"/>
                <a:t>.wav</a:t>
              </a:r>
              <a:endParaRPr lang="ko-KR" altLang="en-US" sz="500" dirty="0"/>
            </a:p>
          </p:txBody>
        </p:sp>
      </p:grpSp>
      <p:sp>
        <p:nvSpPr>
          <p:cNvPr id="565" name="TextBox 564"/>
          <p:cNvSpPr txBox="1"/>
          <p:nvPr/>
        </p:nvSpPr>
        <p:spPr>
          <a:xfrm>
            <a:off x="6969224" y="1064144"/>
            <a:ext cx="2845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각 개체를 선택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드래그하여 위치를 조정 할 수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Illustration </a:t>
            </a:r>
            <a:r>
              <a:rPr lang="ko-KR" altLang="en-US" sz="800" dirty="0" smtClean="0"/>
              <a:t>도구를 이용하여 편집 할 수 있음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좌우 반전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위로 올리기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아래로 내리기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삭제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최대 </a:t>
            </a:r>
            <a:r>
              <a:rPr lang="en-US" altLang="ko-KR" sz="800" dirty="0" smtClean="0">
                <a:sym typeface="Wingdings" pitchFamily="2" charset="2"/>
              </a:rPr>
              <a:t>3</a:t>
            </a:r>
            <a:r>
              <a:rPr lang="ko-KR" altLang="en-US" sz="800" dirty="0" smtClean="0">
                <a:sym typeface="Wingdings" pitchFamily="2" charset="2"/>
              </a:rPr>
              <a:t>명까지 출력 가능</a:t>
            </a:r>
            <a:r>
              <a:rPr lang="ko-KR" altLang="en-US" sz="800" dirty="0" smtClean="0">
                <a:sym typeface="Wingdings" pitchFamily="2" charset="2"/>
              </a:rPr>
              <a:t>하며 정렬 기능으로 위치 조정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왼쪽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중간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오른쪽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페이지를 추가 할 경우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이전 페이지를 복제하는 형식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grpSp>
        <p:nvGrpSpPr>
          <p:cNvPr id="567" name="그룹 566"/>
          <p:cNvGrpSpPr/>
          <p:nvPr/>
        </p:nvGrpSpPr>
        <p:grpSpPr>
          <a:xfrm>
            <a:off x="2991363" y="3102320"/>
            <a:ext cx="1489666" cy="216662"/>
            <a:chOff x="3004063" y="3102320"/>
            <a:chExt cx="1489666" cy="216662"/>
          </a:xfrm>
        </p:grpSpPr>
        <p:grpSp>
          <p:nvGrpSpPr>
            <p:cNvPr id="568" name="그룹 567"/>
            <p:cNvGrpSpPr/>
            <p:nvPr/>
          </p:nvGrpSpPr>
          <p:grpSpPr>
            <a:xfrm>
              <a:off x="3004063" y="3102320"/>
              <a:ext cx="803952" cy="215444"/>
              <a:chOff x="2905012" y="3102320"/>
              <a:chExt cx="803952" cy="215444"/>
            </a:xfrm>
          </p:grpSpPr>
          <p:sp>
            <p:nvSpPr>
              <p:cNvPr id="591" name="직사각형 590"/>
              <p:cNvSpPr/>
              <p:nvPr/>
            </p:nvSpPr>
            <p:spPr>
              <a:xfrm>
                <a:off x="3038030" y="3140114"/>
                <a:ext cx="537916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TextBox 591"/>
              <p:cNvSpPr txBox="1"/>
              <p:nvPr/>
            </p:nvSpPr>
            <p:spPr>
              <a:xfrm>
                <a:off x="2905012" y="3102320"/>
                <a:ext cx="8039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err="1" smtClean="0"/>
                  <a:t>nnn</a:t>
                </a:r>
                <a:r>
                  <a:rPr lang="en-US" altLang="ko-KR" sz="800" dirty="0" smtClean="0"/>
                  <a:t> </a:t>
                </a:r>
                <a:r>
                  <a:rPr lang="en-US" altLang="ko-KR" sz="800" dirty="0" smtClean="0"/>
                  <a:t>/ </a:t>
                </a:r>
                <a:r>
                  <a:rPr lang="en-US" altLang="ko-KR" sz="800" dirty="0" err="1" smtClean="0"/>
                  <a:t>nnn</a:t>
                </a:r>
                <a:endParaRPr lang="ko-KR" altLang="en-US" sz="800" dirty="0"/>
              </a:p>
            </p:txBody>
          </p:sp>
        </p:grpSp>
        <p:grpSp>
          <p:nvGrpSpPr>
            <p:cNvPr id="569" name="그룹 568"/>
            <p:cNvGrpSpPr/>
            <p:nvPr/>
          </p:nvGrpSpPr>
          <p:grpSpPr>
            <a:xfrm>
              <a:off x="3692764" y="3140114"/>
              <a:ext cx="187259" cy="165234"/>
              <a:chOff x="3646106" y="3140114"/>
              <a:chExt cx="187259" cy="165234"/>
            </a:xfrm>
          </p:grpSpPr>
          <p:sp>
            <p:nvSpPr>
              <p:cNvPr id="589" name="직사각형 588"/>
              <p:cNvSpPr/>
              <p:nvPr/>
            </p:nvSpPr>
            <p:spPr>
              <a:xfrm>
                <a:off x="3646106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이등변 삼각형 589"/>
              <p:cNvSpPr/>
              <p:nvPr/>
            </p:nvSpPr>
            <p:spPr>
              <a:xfrm rot="5400000" flipV="1">
                <a:off x="3691912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1" name="그룹 580"/>
            <p:cNvGrpSpPr/>
            <p:nvPr/>
          </p:nvGrpSpPr>
          <p:grpSpPr>
            <a:xfrm>
              <a:off x="3908788" y="3140114"/>
              <a:ext cx="187259" cy="165234"/>
              <a:chOff x="3889892" y="3140114"/>
              <a:chExt cx="187259" cy="165234"/>
            </a:xfrm>
          </p:grpSpPr>
          <p:sp>
            <p:nvSpPr>
              <p:cNvPr id="587" name="직사각형 586"/>
              <p:cNvSpPr/>
              <p:nvPr/>
            </p:nvSpPr>
            <p:spPr>
              <a:xfrm>
                <a:off x="3889892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이등변 삼각형 587"/>
              <p:cNvSpPr/>
              <p:nvPr/>
            </p:nvSpPr>
            <p:spPr>
              <a:xfrm rot="16200000" flipV="1">
                <a:off x="3935698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2" name="그룹 581"/>
            <p:cNvGrpSpPr/>
            <p:nvPr/>
          </p:nvGrpSpPr>
          <p:grpSpPr>
            <a:xfrm>
              <a:off x="4094943" y="3103538"/>
              <a:ext cx="398786" cy="215444"/>
              <a:chOff x="4094943" y="3103538"/>
              <a:chExt cx="398786" cy="215444"/>
            </a:xfrm>
          </p:grpSpPr>
          <p:sp>
            <p:nvSpPr>
              <p:cNvPr id="583" name="직사각형 582"/>
              <p:cNvSpPr/>
              <p:nvPr/>
            </p:nvSpPr>
            <p:spPr>
              <a:xfrm>
                <a:off x="4127282" y="3140114"/>
                <a:ext cx="334108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TextBox 585"/>
              <p:cNvSpPr txBox="1"/>
              <p:nvPr/>
            </p:nvSpPr>
            <p:spPr>
              <a:xfrm>
                <a:off x="4094943" y="3103538"/>
                <a:ext cx="398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추가</a:t>
                </a:r>
                <a:endParaRPr lang="ko-KR" altLang="en-US" sz="800" dirty="0"/>
              </a:p>
            </p:txBody>
          </p:sp>
        </p:grpSp>
      </p:grpSp>
      <p:sp>
        <p:nvSpPr>
          <p:cNvPr id="593" name="TextBox 592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94" name="TextBox 593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pic>
        <p:nvPicPr>
          <p:cNvPr id="595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64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Script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ko-KR" altLang="en-US" sz="500" dirty="0" smtClean="0"/>
              <a:t>말 끝 맺음 아이콘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ko-KR" altLang="en-US" sz="500" dirty="0" smtClean="0"/>
              <a:t>대사 창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5-4. Script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한쪽 모서리가 잘린 사각형 484"/>
          <p:cNvSpPr/>
          <p:nvPr/>
        </p:nvSpPr>
        <p:spPr>
          <a:xfrm flipH="1">
            <a:off x="3860072" y="2699713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6" name="직사각형 485"/>
          <p:cNvSpPr/>
          <p:nvPr/>
        </p:nvSpPr>
        <p:spPr>
          <a:xfrm>
            <a:off x="1447411" y="2809855"/>
            <a:ext cx="3024336" cy="108223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3786586" y="2663954"/>
            <a:ext cx="74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</a:t>
            </a:r>
            <a:r>
              <a:rPr lang="en-US" altLang="ko-KR" sz="600" b="1" dirty="0" smtClean="0">
                <a:solidFill>
                  <a:srgbClr val="FF0000"/>
                </a:solidFill>
              </a:rPr>
              <a:t>View (Half)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8602" y="3322187"/>
            <a:ext cx="2981954" cy="556428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96616" y="3474067"/>
            <a:ext cx="2590707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25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5545897" y="1533372"/>
            <a:ext cx="10374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말 끝맺음 이미지 사이즈</a:t>
            </a:r>
            <a:endParaRPr lang="ko-KR" altLang="en-US" sz="500" b="1" dirty="0"/>
          </a:p>
        </p:txBody>
      </p:sp>
      <p:grpSp>
        <p:nvGrpSpPr>
          <p:cNvPr id="560" name="그룹 559"/>
          <p:cNvGrpSpPr/>
          <p:nvPr/>
        </p:nvGrpSpPr>
        <p:grpSpPr>
          <a:xfrm>
            <a:off x="4738934" y="3333768"/>
            <a:ext cx="710947" cy="655138"/>
            <a:chOff x="4738934" y="3333768"/>
            <a:chExt cx="710947" cy="655138"/>
          </a:xfrm>
        </p:grpSpPr>
        <p:sp>
          <p:nvSpPr>
            <p:cNvPr id="561" name="직사각형 560"/>
            <p:cNvSpPr/>
            <p:nvPr/>
          </p:nvSpPr>
          <p:spPr>
            <a:xfrm>
              <a:off x="4818098" y="3466286"/>
              <a:ext cx="548841" cy="4786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2" name="TextBox 561"/>
            <p:cNvSpPr txBox="1"/>
            <p:nvPr/>
          </p:nvSpPr>
          <p:spPr>
            <a:xfrm>
              <a:off x="4738934" y="3333768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# Click </a:t>
              </a:r>
              <a:r>
                <a:rPr lang="en-US" altLang="ko-KR" sz="500" dirty="0" smtClean="0"/>
                <a:t>Sound</a:t>
              </a:r>
              <a:endParaRPr lang="ko-KR" altLang="en-US" sz="500" dirty="0"/>
            </a:p>
          </p:txBody>
        </p:sp>
        <p:sp>
          <p:nvSpPr>
            <p:cNvPr id="563" name="Sound"/>
            <p:cNvSpPr>
              <a:spLocks noEditPoints="1" noChangeArrowheads="1"/>
            </p:cNvSpPr>
            <p:nvPr/>
          </p:nvSpPr>
          <p:spPr bwMode="auto">
            <a:xfrm>
              <a:off x="4852070" y="3490295"/>
              <a:ext cx="473055" cy="360423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TextBox 563"/>
            <p:cNvSpPr txBox="1"/>
            <p:nvPr/>
          </p:nvSpPr>
          <p:spPr>
            <a:xfrm>
              <a:off x="4744459" y="3819629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Click.wav</a:t>
              </a:r>
              <a:endParaRPr lang="ko-KR" altLang="en-US" sz="500" dirty="0"/>
            </a:p>
          </p:txBody>
        </p:sp>
      </p:grpSp>
      <p:sp>
        <p:nvSpPr>
          <p:cNvPr id="391" name="직사각형 390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양쪽 모서리가 잘린 사각형 402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4" name="이등변 삼각형 403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5" name="양쪽 모서리가 잘린 사각형 404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0030" y="3503044"/>
            <a:ext cx="2781173" cy="34767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텍스트 입력 공간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1520030" y="3355818"/>
            <a:ext cx="1179603" cy="11046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이름 출력 공간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452623" y="1912801"/>
            <a:ext cx="1157070" cy="270900"/>
            <a:chOff x="1802509" y="1841890"/>
            <a:chExt cx="1157070" cy="270900"/>
          </a:xfrm>
        </p:grpSpPr>
        <p:sp>
          <p:nvSpPr>
            <p:cNvPr id="412" name="직사각형 411"/>
            <p:cNvSpPr/>
            <p:nvPr/>
          </p:nvSpPr>
          <p:spPr>
            <a:xfrm>
              <a:off x="1809819" y="1841891"/>
              <a:ext cx="1149760" cy="250014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029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01"/>
            <a:stretch/>
          </p:blipFill>
          <p:spPr bwMode="auto">
            <a:xfrm>
              <a:off x="1802509" y="2040902"/>
              <a:ext cx="266267" cy="71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22" b="1"/>
            <a:stretch/>
          </p:blipFill>
          <p:spPr bwMode="auto">
            <a:xfrm>
              <a:off x="2090888" y="1983712"/>
              <a:ext cx="266267" cy="12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86"/>
            <a:stretch/>
          </p:blipFill>
          <p:spPr bwMode="auto">
            <a:xfrm>
              <a:off x="2379267" y="1934088"/>
              <a:ext cx="266267" cy="17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5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645" y="1846526"/>
              <a:ext cx="266267" cy="26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연결선 10"/>
            <p:cNvCxnSpPr/>
            <p:nvPr/>
          </p:nvCxnSpPr>
          <p:spPr>
            <a:xfrm>
              <a:off x="2099443" y="1841890"/>
              <a:ext cx="0" cy="250015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직선 연결선 426"/>
            <p:cNvCxnSpPr/>
            <p:nvPr/>
          </p:nvCxnSpPr>
          <p:spPr>
            <a:xfrm>
              <a:off x="2386155" y="1841890"/>
              <a:ext cx="0" cy="250015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연결선 427"/>
            <p:cNvCxnSpPr/>
            <p:nvPr/>
          </p:nvCxnSpPr>
          <p:spPr>
            <a:xfrm>
              <a:off x="2672867" y="1841890"/>
              <a:ext cx="0" cy="250015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388143" y="1700808"/>
            <a:ext cx="1403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말 끝맺음 아이</a:t>
            </a:r>
            <a:r>
              <a:rPr lang="ko-KR" altLang="en-US" sz="800" dirty="0"/>
              <a:t>콘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sp>
        <p:nvSpPr>
          <p:cNvPr id="430" name="TextBox 429"/>
          <p:cNvSpPr txBox="1"/>
          <p:nvPr/>
        </p:nvSpPr>
        <p:spPr>
          <a:xfrm>
            <a:off x="1388143" y="2600223"/>
            <a:ext cx="1403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대사 창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31" name="TextBox 430"/>
          <p:cNvSpPr txBox="1"/>
          <p:nvPr/>
        </p:nvSpPr>
        <p:spPr>
          <a:xfrm>
            <a:off x="5545898" y="177601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32" name="직사각형 431"/>
          <p:cNvSpPr/>
          <p:nvPr/>
        </p:nvSpPr>
        <p:spPr>
          <a:xfrm>
            <a:off x="5623622" y="1672573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5543919" y="21701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말 끝맺음 분할</a:t>
            </a:r>
            <a:endParaRPr lang="ko-KR" altLang="en-US" sz="500" b="1" dirty="0"/>
          </a:p>
        </p:txBody>
      </p:sp>
      <p:sp>
        <p:nvSpPr>
          <p:cNvPr id="434" name="TextBox 433"/>
          <p:cNvSpPr txBox="1"/>
          <p:nvPr/>
        </p:nvSpPr>
        <p:spPr>
          <a:xfrm>
            <a:off x="5624325" y="1691378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35" name="TextBox 434"/>
          <p:cNvSpPr txBox="1"/>
          <p:nvPr/>
        </p:nvSpPr>
        <p:spPr>
          <a:xfrm>
            <a:off x="5624325" y="189963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38" name="직사각형 437"/>
          <p:cNvSpPr/>
          <p:nvPr/>
        </p:nvSpPr>
        <p:spPr>
          <a:xfrm>
            <a:off x="5906965" y="1725286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9" name="직사각형 438"/>
          <p:cNvSpPr/>
          <p:nvPr/>
        </p:nvSpPr>
        <p:spPr>
          <a:xfrm>
            <a:off x="5906965" y="193354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40" name="그룹 439"/>
          <p:cNvGrpSpPr/>
          <p:nvPr/>
        </p:nvGrpSpPr>
        <p:grpSpPr>
          <a:xfrm>
            <a:off x="6632170" y="1725286"/>
            <a:ext cx="69819" cy="101460"/>
            <a:chOff x="6848281" y="2120017"/>
            <a:chExt cx="84017" cy="121634"/>
          </a:xfrm>
        </p:grpSpPr>
        <p:sp>
          <p:nvSpPr>
            <p:cNvPr id="441" name="직사각형 44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3" name="이등변 삼각형 442"/>
          <p:cNvSpPr/>
          <p:nvPr/>
        </p:nvSpPr>
        <p:spPr>
          <a:xfrm>
            <a:off x="6642916" y="173098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4" name="이등변 삼각형 443"/>
          <p:cNvSpPr/>
          <p:nvPr/>
        </p:nvSpPr>
        <p:spPr>
          <a:xfrm flipV="1">
            <a:off x="6642916" y="178632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45" name="그룹 444"/>
          <p:cNvGrpSpPr/>
          <p:nvPr/>
        </p:nvGrpSpPr>
        <p:grpSpPr>
          <a:xfrm>
            <a:off x="6632170" y="1933080"/>
            <a:ext cx="69819" cy="101460"/>
            <a:chOff x="6848281" y="2120017"/>
            <a:chExt cx="84017" cy="121634"/>
          </a:xfrm>
        </p:grpSpPr>
        <p:sp>
          <p:nvSpPr>
            <p:cNvPr id="447" name="직사각형 44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9" name="이등변 삼각형 448"/>
          <p:cNvSpPr/>
          <p:nvPr/>
        </p:nvSpPr>
        <p:spPr>
          <a:xfrm>
            <a:off x="6642916" y="193877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0" name="이등변 삼각형 449"/>
          <p:cNvSpPr/>
          <p:nvPr/>
        </p:nvSpPr>
        <p:spPr>
          <a:xfrm flipV="1">
            <a:off x="6642916" y="199411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5906964" y="169137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452" name="TextBox 451"/>
          <p:cNvSpPr txBox="1"/>
          <p:nvPr/>
        </p:nvSpPr>
        <p:spPr>
          <a:xfrm>
            <a:off x="5906964" y="1894900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453" name="직사각형 452"/>
          <p:cNvSpPr/>
          <p:nvPr/>
        </p:nvSpPr>
        <p:spPr>
          <a:xfrm>
            <a:off x="5623622" y="2305023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5" name="그룹 454"/>
          <p:cNvGrpSpPr/>
          <p:nvPr/>
        </p:nvGrpSpPr>
        <p:grpSpPr>
          <a:xfrm>
            <a:off x="6459061" y="2322776"/>
            <a:ext cx="249334" cy="110774"/>
            <a:chOff x="6396549" y="2819500"/>
            <a:chExt cx="535750" cy="238025"/>
          </a:xfrm>
        </p:grpSpPr>
        <p:pic>
          <p:nvPicPr>
            <p:cNvPr id="456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7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8" name="직사각형 457"/>
          <p:cNvSpPr/>
          <p:nvPr/>
        </p:nvSpPr>
        <p:spPr>
          <a:xfrm>
            <a:off x="5821579" y="2327433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61" name="그룹 460"/>
          <p:cNvGrpSpPr/>
          <p:nvPr/>
        </p:nvGrpSpPr>
        <p:grpSpPr>
          <a:xfrm>
            <a:off x="6309055" y="2326971"/>
            <a:ext cx="69819" cy="101460"/>
            <a:chOff x="6848281" y="2120017"/>
            <a:chExt cx="84017" cy="121634"/>
          </a:xfrm>
        </p:grpSpPr>
        <p:sp>
          <p:nvSpPr>
            <p:cNvPr id="462" name="직사각형 46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8" name="이등변 삼각형 467"/>
          <p:cNvSpPr/>
          <p:nvPr/>
        </p:nvSpPr>
        <p:spPr>
          <a:xfrm>
            <a:off x="6319801" y="233266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8" name="이등변 삼각형 527"/>
          <p:cNvSpPr/>
          <p:nvPr/>
        </p:nvSpPr>
        <p:spPr>
          <a:xfrm flipV="1">
            <a:off x="6319801" y="238800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9" name="TextBox 528"/>
          <p:cNvSpPr txBox="1"/>
          <p:nvPr/>
        </p:nvSpPr>
        <p:spPr>
          <a:xfrm>
            <a:off x="5601072" y="229306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531" name="TextBox 530"/>
          <p:cNvSpPr txBox="1"/>
          <p:nvPr/>
        </p:nvSpPr>
        <p:spPr>
          <a:xfrm>
            <a:off x="5818284" y="2293062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0</a:t>
            </a:r>
            <a:endParaRPr lang="ko-KR" altLang="en-US" sz="500" dirty="0"/>
          </a:p>
        </p:txBody>
      </p:sp>
      <p:sp>
        <p:nvSpPr>
          <p:cNvPr id="532" name="TextBox 531"/>
          <p:cNvSpPr txBox="1"/>
          <p:nvPr/>
        </p:nvSpPr>
        <p:spPr>
          <a:xfrm>
            <a:off x="5601072" y="246004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5601072" y="258099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34" name="타원 533"/>
          <p:cNvSpPr/>
          <p:nvPr/>
        </p:nvSpPr>
        <p:spPr>
          <a:xfrm>
            <a:off x="5964828" y="2510540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5" name="타원 534"/>
          <p:cNvSpPr/>
          <p:nvPr/>
        </p:nvSpPr>
        <p:spPr>
          <a:xfrm>
            <a:off x="5964828" y="2631485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6" name="타원 535"/>
          <p:cNvSpPr/>
          <p:nvPr/>
        </p:nvSpPr>
        <p:spPr>
          <a:xfrm>
            <a:off x="5976114" y="2643738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6079356" y="258878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566" name="TextBox 565"/>
          <p:cNvSpPr txBox="1"/>
          <p:nvPr/>
        </p:nvSpPr>
        <p:spPr>
          <a:xfrm>
            <a:off x="5875452" y="2033331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sp>
        <p:nvSpPr>
          <p:cNvPr id="570" name="TextBox 569"/>
          <p:cNvSpPr txBox="1"/>
          <p:nvPr/>
        </p:nvSpPr>
        <p:spPr>
          <a:xfrm>
            <a:off x="5545897" y="2818470"/>
            <a:ext cx="10374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대사 창 이미지 설정</a:t>
            </a:r>
            <a:endParaRPr lang="ko-KR" altLang="en-US" sz="500" b="1" dirty="0"/>
          </a:p>
        </p:txBody>
      </p:sp>
      <p:sp>
        <p:nvSpPr>
          <p:cNvPr id="571" name="TextBox 570"/>
          <p:cNvSpPr txBox="1"/>
          <p:nvPr/>
        </p:nvSpPr>
        <p:spPr>
          <a:xfrm>
            <a:off x="5545898" y="30467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572" name="직사각형 571"/>
          <p:cNvSpPr/>
          <p:nvPr/>
        </p:nvSpPr>
        <p:spPr>
          <a:xfrm>
            <a:off x="5623622" y="2943333"/>
            <a:ext cx="1113145" cy="5597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624325" y="2962138"/>
            <a:ext cx="1077664" cy="169277"/>
            <a:chOff x="5624325" y="2962138"/>
            <a:chExt cx="1077664" cy="169277"/>
          </a:xfrm>
        </p:grpSpPr>
        <p:sp>
          <p:nvSpPr>
            <p:cNvPr id="573" name="TextBox 572"/>
            <p:cNvSpPr txBox="1"/>
            <p:nvPr/>
          </p:nvSpPr>
          <p:spPr>
            <a:xfrm>
              <a:off x="5624325" y="296213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높이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76" name="직사각형 575"/>
            <p:cNvSpPr/>
            <p:nvPr/>
          </p:nvSpPr>
          <p:spPr>
            <a:xfrm>
              <a:off x="5906965" y="2996046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93" name="그룹 592"/>
            <p:cNvGrpSpPr/>
            <p:nvPr/>
          </p:nvGrpSpPr>
          <p:grpSpPr>
            <a:xfrm>
              <a:off x="6632170" y="2996046"/>
              <a:ext cx="69819" cy="101460"/>
              <a:chOff x="6848281" y="2120017"/>
              <a:chExt cx="84017" cy="121634"/>
            </a:xfrm>
          </p:grpSpPr>
          <p:sp>
            <p:nvSpPr>
              <p:cNvPr id="594" name="직사각형 593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6" name="이등변 삼각형 595"/>
            <p:cNvSpPr/>
            <p:nvPr/>
          </p:nvSpPr>
          <p:spPr>
            <a:xfrm>
              <a:off x="6642916" y="3001742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7" name="이등변 삼각형 596"/>
            <p:cNvSpPr/>
            <p:nvPr/>
          </p:nvSpPr>
          <p:spPr>
            <a:xfrm flipV="1">
              <a:off x="6642916" y="305708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3" name="TextBox 602"/>
          <p:cNvSpPr txBox="1"/>
          <p:nvPr/>
        </p:nvSpPr>
        <p:spPr>
          <a:xfrm>
            <a:off x="5906964" y="296213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624325" y="3139211"/>
            <a:ext cx="1077664" cy="174011"/>
            <a:chOff x="5624325" y="3165660"/>
            <a:chExt cx="1077664" cy="174011"/>
          </a:xfrm>
        </p:grpSpPr>
        <p:sp>
          <p:nvSpPr>
            <p:cNvPr id="575" name="TextBox 574"/>
            <p:cNvSpPr txBox="1"/>
            <p:nvPr/>
          </p:nvSpPr>
          <p:spPr>
            <a:xfrm>
              <a:off x="5624325" y="3170394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너비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77" name="직사각형 576"/>
            <p:cNvSpPr/>
            <p:nvPr/>
          </p:nvSpPr>
          <p:spPr>
            <a:xfrm>
              <a:off x="5906965" y="320430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98" name="그룹 597"/>
            <p:cNvGrpSpPr/>
            <p:nvPr/>
          </p:nvGrpSpPr>
          <p:grpSpPr>
            <a:xfrm>
              <a:off x="6632170" y="3203840"/>
              <a:ext cx="69819" cy="101460"/>
              <a:chOff x="6848281" y="2120017"/>
              <a:chExt cx="84017" cy="121634"/>
            </a:xfrm>
          </p:grpSpPr>
          <p:sp>
            <p:nvSpPr>
              <p:cNvPr id="599" name="직사각형 598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1" name="이등변 삼각형 600"/>
            <p:cNvSpPr/>
            <p:nvPr/>
          </p:nvSpPr>
          <p:spPr>
            <a:xfrm>
              <a:off x="6642916" y="3209536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2" name="이등변 삼각형 601"/>
            <p:cNvSpPr/>
            <p:nvPr/>
          </p:nvSpPr>
          <p:spPr>
            <a:xfrm flipV="1">
              <a:off x="6642916" y="3264877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4" name="TextBox 603"/>
            <p:cNvSpPr txBox="1"/>
            <p:nvPr/>
          </p:nvSpPr>
          <p:spPr>
            <a:xfrm>
              <a:off x="5906964" y="3165660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255 Pixel</a:t>
              </a:r>
              <a:endParaRPr lang="ko-KR" altLang="en-US" sz="500" dirty="0"/>
            </a:p>
          </p:txBody>
        </p:sp>
      </p:grpSp>
      <p:sp>
        <p:nvSpPr>
          <p:cNvPr id="606" name="직사각형 605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직사각형 606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8" name="직사각형 607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9" name="이등변 삼각형 608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11" name="직선 연결선 610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직선 연결선 611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3" name="직사각형 612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14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" name="TextBox 615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</a:t>
            </a:r>
            <a:endParaRPr lang="ko-KR" altLang="en-US" sz="500" dirty="0"/>
          </a:p>
        </p:txBody>
      </p:sp>
      <p:sp>
        <p:nvSpPr>
          <p:cNvPr id="617" name="TextBox 616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대사 창</a:t>
            </a:r>
            <a:endParaRPr lang="ko-KR" altLang="en-US" sz="500" dirty="0"/>
          </a:p>
        </p:txBody>
      </p:sp>
      <p:sp>
        <p:nvSpPr>
          <p:cNvPr id="618" name="직사각형 617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19" name="그룹 618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20" name="직선 연결선 619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직선 연결선 620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2" name="직사각형 621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3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4" name="TextBox 623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말 끝맺음</a:t>
            </a:r>
            <a:r>
              <a:rPr lang="en-US" altLang="ko-KR" sz="500" dirty="0" smtClean="0"/>
              <a:t> </a:t>
            </a:r>
            <a:endParaRPr lang="ko-KR" altLang="en-US" sz="500" dirty="0"/>
          </a:p>
        </p:txBody>
      </p:sp>
      <p:sp>
        <p:nvSpPr>
          <p:cNvPr id="625" name="직사각형 624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Click</a:t>
            </a:r>
            <a:endParaRPr lang="ko-KR" altLang="en-US" sz="500" dirty="0"/>
          </a:p>
        </p:txBody>
      </p:sp>
      <p:grpSp>
        <p:nvGrpSpPr>
          <p:cNvPr id="632" name="그룹 631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33" name="직사각형 6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34" name="타원 6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6" name="그룹 625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27" name="직선 연결선 62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직선 연결선 62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9" name="직사각형 628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4" name="Sound"/>
          <p:cNvSpPr>
            <a:spLocks noEditPoints="1" noChangeArrowheads="1"/>
          </p:cNvSpPr>
          <p:nvPr/>
        </p:nvSpPr>
        <p:spPr bwMode="auto">
          <a:xfrm>
            <a:off x="499266" y="4603766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55" name="그룹 654"/>
          <p:cNvGrpSpPr/>
          <p:nvPr/>
        </p:nvGrpSpPr>
        <p:grpSpPr>
          <a:xfrm>
            <a:off x="1051504" y="4360125"/>
            <a:ext cx="65084" cy="104100"/>
            <a:chOff x="336266" y="4404658"/>
            <a:chExt cx="72008" cy="121879"/>
          </a:xfrm>
        </p:grpSpPr>
        <p:sp>
          <p:nvSpPr>
            <p:cNvPr id="656" name="직사각형 65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7" name="타원 65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8" name="그룹 657"/>
          <p:cNvGrpSpPr/>
          <p:nvPr/>
        </p:nvGrpSpPr>
        <p:grpSpPr>
          <a:xfrm>
            <a:off x="1170516" y="4360125"/>
            <a:ext cx="65084" cy="104100"/>
            <a:chOff x="336266" y="4404658"/>
            <a:chExt cx="72008" cy="121879"/>
          </a:xfrm>
        </p:grpSpPr>
        <p:sp>
          <p:nvSpPr>
            <p:cNvPr id="659" name="직사각형 65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0" name="타원 65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1" name="직사각형 660"/>
          <p:cNvSpPr/>
          <p:nvPr/>
        </p:nvSpPr>
        <p:spPr>
          <a:xfrm>
            <a:off x="1119032" y="437669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62" name="직선 연결선 661"/>
          <p:cNvCxnSpPr/>
          <p:nvPr/>
        </p:nvCxnSpPr>
        <p:spPr>
          <a:xfrm>
            <a:off x="1116616" y="441062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3" name="그룹 662"/>
          <p:cNvGrpSpPr/>
          <p:nvPr/>
        </p:nvGrpSpPr>
        <p:grpSpPr>
          <a:xfrm>
            <a:off x="1051504" y="4464900"/>
            <a:ext cx="65084" cy="104100"/>
            <a:chOff x="336266" y="4404658"/>
            <a:chExt cx="72008" cy="121879"/>
          </a:xfrm>
        </p:grpSpPr>
        <p:sp>
          <p:nvSpPr>
            <p:cNvPr id="664" name="직사각형 6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5" name="타원 6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6" name="그룹 665"/>
          <p:cNvGrpSpPr/>
          <p:nvPr/>
        </p:nvGrpSpPr>
        <p:grpSpPr>
          <a:xfrm>
            <a:off x="1170516" y="4464900"/>
            <a:ext cx="65084" cy="104100"/>
            <a:chOff x="336266" y="4404658"/>
            <a:chExt cx="72008" cy="121879"/>
          </a:xfrm>
        </p:grpSpPr>
        <p:sp>
          <p:nvSpPr>
            <p:cNvPr id="667" name="직사각형 66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8" name="타원 66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9" name="직사각형 668"/>
          <p:cNvSpPr/>
          <p:nvPr/>
        </p:nvSpPr>
        <p:spPr>
          <a:xfrm>
            <a:off x="1119032" y="4481474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0" name="직선 연결선 669"/>
          <p:cNvCxnSpPr/>
          <p:nvPr/>
        </p:nvCxnSpPr>
        <p:spPr>
          <a:xfrm>
            <a:off x="1116616" y="4515396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1" name="그룹 670"/>
          <p:cNvGrpSpPr/>
          <p:nvPr/>
        </p:nvGrpSpPr>
        <p:grpSpPr>
          <a:xfrm>
            <a:off x="1051504" y="4569675"/>
            <a:ext cx="65084" cy="104100"/>
            <a:chOff x="336266" y="4404658"/>
            <a:chExt cx="72008" cy="121879"/>
          </a:xfrm>
        </p:grpSpPr>
        <p:sp>
          <p:nvSpPr>
            <p:cNvPr id="672" name="직사각형 6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3" name="타원 6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4" name="그룹 673"/>
          <p:cNvGrpSpPr/>
          <p:nvPr/>
        </p:nvGrpSpPr>
        <p:grpSpPr>
          <a:xfrm>
            <a:off x="1170516" y="4569675"/>
            <a:ext cx="65084" cy="104100"/>
            <a:chOff x="336266" y="4404658"/>
            <a:chExt cx="72008" cy="121879"/>
          </a:xfrm>
        </p:grpSpPr>
        <p:sp>
          <p:nvSpPr>
            <p:cNvPr id="675" name="직사각형 67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6" name="타원 67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7" name="직사각형 676"/>
          <p:cNvSpPr/>
          <p:nvPr/>
        </p:nvSpPr>
        <p:spPr>
          <a:xfrm>
            <a:off x="1119032" y="458624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8" name="직선 연결선 677"/>
          <p:cNvCxnSpPr/>
          <p:nvPr/>
        </p:nvCxnSpPr>
        <p:spPr>
          <a:xfrm>
            <a:off x="1116616" y="462017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624325" y="3321018"/>
            <a:ext cx="1077664" cy="169277"/>
            <a:chOff x="5624325" y="3321018"/>
            <a:chExt cx="1077664" cy="169277"/>
          </a:xfrm>
        </p:grpSpPr>
        <p:sp>
          <p:nvSpPr>
            <p:cNvPr id="679" name="TextBox 678"/>
            <p:cNvSpPr txBox="1"/>
            <p:nvPr/>
          </p:nvSpPr>
          <p:spPr>
            <a:xfrm>
              <a:off x="5624325" y="332101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투명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680" name="직사각형 679"/>
            <p:cNvSpPr/>
            <p:nvPr/>
          </p:nvSpPr>
          <p:spPr>
            <a:xfrm>
              <a:off x="5906965" y="3359660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81" name="그룹 680"/>
            <p:cNvGrpSpPr/>
            <p:nvPr/>
          </p:nvGrpSpPr>
          <p:grpSpPr>
            <a:xfrm>
              <a:off x="6632170" y="3359198"/>
              <a:ext cx="69819" cy="101460"/>
              <a:chOff x="6848281" y="2120017"/>
              <a:chExt cx="84017" cy="121634"/>
            </a:xfrm>
          </p:grpSpPr>
          <p:sp>
            <p:nvSpPr>
              <p:cNvPr id="682" name="직사각형 681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3" name="직사각형 682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4" name="이등변 삼각형 683"/>
            <p:cNvSpPr/>
            <p:nvPr/>
          </p:nvSpPr>
          <p:spPr>
            <a:xfrm>
              <a:off x="6642916" y="3364894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5" name="이등변 삼각형 684"/>
            <p:cNvSpPr/>
            <p:nvPr/>
          </p:nvSpPr>
          <p:spPr>
            <a:xfrm flipV="1">
              <a:off x="6642916" y="342023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5906964" y="3321018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20 %</a:t>
              </a:r>
              <a:endParaRPr lang="ko-KR" altLang="en-US" sz="500" dirty="0"/>
            </a:p>
          </p:txBody>
        </p:sp>
      </p:grpSp>
      <p:sp>
        <p:nvSpPr>
          <p:cNvPr id="687" name="TextBox 68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88" name="TextBox 687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말 끝맺음 아이콘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689" name="직선 연결선 688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0" name="TextBox 689"/>
          <p:cNvSpPr txBox="1"/>
          <p:nvPr/>
        </p:nvSpPr>
        <p:spPr>
          <a:xfrm>
            <a:off x="6969224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텍스트 출력이 끝났을 때 뜨는 아이콘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위치는 </a:t>
            </a:r>
            <a:r>
              <a:rPr lang="en-US" altLang="ko-KR" sz="800" dirty="0" smtClean="0"/>
              <a:t>Main View </a:t>
            </a:r>
            <a:r>
              <a:rPr lang="ko-KR" altLang="en-US" sz="800" dirty="0" smtClean="0"/>
              <a:t>에서 조정 가능 함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691" name="TextBox 690"/>
          <p:cNvSpPr txBox="1"/>
          <p:nvPr/>
        </p:nvSpPr>
        <p:spPr>
          <a:xfrm>
            <a:off x="6938298" y="17312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2" name="TextBox 691"/>
          <p:cNvSpPr txBox="1"/>
          <p:nvPr/>
        </p:nvSpPr>
        <p:spPr>
          <a:xfrm>
            <a:off x="7132326" y="17728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대사 창</a:t>
            </a:r>
            <a:endParaRPr lang="ko-KR" altLang="en-US" sz="800" b="1" dirty="0"/>
          </a:p>
        </p:txBody>
      </p:sp>
      <p:cxnSp>
        <p:nvCxnSpPr>
          <p:cNvPr id="693" name="직선 연결선 692"/>
          <p:cNvCxnSpPr/>
          <p:nvPr/>
        </p:nvCxnSpPr>
        <p:spPr>
          <a:xfrm>
            <a:off x="6998186" y="194290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TextBox 693"/>
          <p:cNvSpPr txBox="1"/>
          <p:nvPr/>
        </p:nvSpPr>
        <p:spPr>
          <a:xfrm>
            <a:off x="6969224" y="1943480"/>
            <a:ext cx="28456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대사 창 이미지를 편집 할 수 있는 영역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Camera View (Half) </a:t>
            </a:r>
            <a:r>
              <a:rPr lang="ko-KR" altLang="en-US" sz="800" dirty="0" smtClean="0"/>
              <a:t>는 하단 영역 위치를 보여 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이름 출력 공간은 선택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이동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크기 조절이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이미지가 없어도 해당 박스가 떠 있음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텍스트는 좌측 정렬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고정 문자열 지정 가능 </a:t>
            </a:r>
            <a:r>
              <a:rPr lang="en-US" altLang="ko-KR" sz="800" dirty="0" smtClean="0">
                <a:sym typeface="Wingdings" pitchFamily="2" charset="2"/>
              </a:rPr>
              <a:t>Ex) [ %s ]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텍스트 입력 </a:t>
            </a:r>
            <a:r>
              <a:rPr lang="ko-KR" altLang="en-US" sz="800" dirty="0" err="1" smtClean="0">
                <a:sym typeface="Wingdings" pitchFamily="2" charset="2"/>
              </a:rPr>
              <a:t>공간도선택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이동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크기 조절이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이미지가 없어도 해당 박스가 떠 있음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텍스트는 좌측 정렬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텍스트 길이가 박스를 넘어 갈 경우 자동 줄 바꿈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고정 문자열 지정 가능</a:t>
            </a:r>
            <a:r>
              <a:rPr lang="en-US" altLang="ko-KR" sz="800" dirty="0" smtClean="0">
                <a:sym typeface="Wingdings" pitchFamily="2" charset="2"/>
              </a:rPr>
              <a:t>. Ex) [ %s ]</a:t>
            </a:r>
            <a:endParaRPr lang="ko-KR" altLang="en-US" sz="800" dirty="0"/>
          </a:p>
        </p:txBody>
      </p:sp>
      <p:sp>
        <p:nvSpPr>
          <p:cNvPr id="695" name="TextBox 694"/>
          <p:cNvSpPr txBox="1"/>
          <p:nvPr/>
        </p:nvSpPr>
        <p:spPr>
          <a:xfrm>
            <a:off x="6938298" y="404261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6" name="TextBox 695"/>
          <p:cNvSpPr txBox="1"/>
          <p:nvPr/>
        </p:nvSpPr>
        <p:spPr>
          <a:xfrm>
            <a:off x="7132326" y="408414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Script Node </a:t>
            </a:r>
            <a:r>
              <a:rPr lang="en-US" altLang="ko-KR" sz="800" b="1" dirty="0" err="1" smtClean="0"/>
              <a:t>PArameters</a:t>
            </a:r>
            <a:endParaRPr lang="ko-KR" altLang="en-US" sz="800" b="1" dirty="0"/>
          </a:p>
        </p:txBody>
      </p:sp>
      <p:cxnSp>
        <p:nvCxnSpPr>
          <p:cNvPr id="697" name="직선 연결선 696"/>
          <p:cNvCxnSpPr/>
          <p:nvPr/>
        </p:nvCxnSpPr>
        <p:spPr>
          <a:xfrm>
            <a:off x="6998186" y="4254228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8" name="TextBox 697"/>
          <p:cNvSpPr txBox="1"/>
          <p:nvPr/>
        </p:nvSpPr>
        <p:spPr>
          <a:xfrm>
            <a:off x="6969224" y="4254808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대사 창 이미지 설정에 투명 값을 조정 할 수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/>
              <a:t> </a:t>
            </a:r>
            <a:r>
              <a:rPr lang="en-US" altLang="ko-KR" sz="800" dirty="0" smtClean="0">
                <a:sym typeface="Wingdings" pitchFamily="2" charset="2"/>
              </a:rPr>
              <a:t> 0% ~ 100%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그 외 특이사항 없음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r>
              <a:rPr lang="ko-KR" altLang="en-US" sz="800" dirty="0" smtClean="0">
                <a:sym typeface="Wingdings" pitchFamily="2" charset="2"/>
              </a:rPr>
              <a:t> </a:t>
            </a:r>
            <a:r>
              <a:rPr lang="en-US" altLang="ko-KR" sz="800" dirty="0" smtClean="0">
                <a:sym typeface="Wingdings" pitchFamily="2" charset="2"/>
              </a:rPr>
              <a:t>(</a:t>
            </a:r>
            <a:r>
              <a:rPr lang="ko-KR" altLang="en-US" sz="800" dirty="0" smtClean="0">
                <a:sym typeface="Wingdings" pitchFamily="2" charset="2"/>
              </a:rPr>
              <a:t>생략</a:t>
            </a:r>
            <a:r>
              <a:rPr lang="en-US" altLang="ko-KR" sz="800" dirty="0" smtClean="0">
                <a:sym typeface="Wingdings" pitchFamily="2" charset="2"/>
              </a:rPr>
              <a:t>) </a:t>
            </a:r>
            <a:endParaRPr lang="ko-KR" altLang="en-US" sz="800" dirty="0"/>
          </a:p>
        </p:txBody>
      </p:sp>
      <p:sp>
        <p:nvSpPr>
          <p:cNvPr id="699" name="TextBox 698"/>
          <p:cNvSpPr txBox="1"/>
          <p:nvPr/>
        </p:nvSpPr>
        <p:spPr>
          <a:xfrm>
            <a:off x="6938298" y="497539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0" name="TextBox 699"/>
          <p:cNvSpPr txBox="1"/>
          <p:nvPr/>
        </p:nvSpPr>
        <p:spPr>
          <a:xfrm>
            <a:off x="7132326" y="501692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페이지 넘김 사운드</a:t>
            </a:r>
            <a:endParaRPr lang="ko-KR" altLang="en-US" sz="800" b="1" dirty="0"/>
          </a:p>
        </p:txBody>
      </p:sp>
      <p:cxnSp>
        <p:nvCxnSpPr>
          <p:cNvPr id="701" name="직선 연결선 700"/>
          <p:cNvCxnSpPr/>
          <p:nvPr/>
        </p:nvCxnSpPr>
        <p:spPr>
          <a:xfrm>
            <a:off x="6998186" y="518700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2" name="TextBox 701"/>
          <p:cNvSpPr txBox="1"/>
          <p:nvPr/>
        </p:nvSpPr>
        <p:spPr>
          <a:xfrm>
            <a:off x="6969224" y="518758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다음 페이지로 넘어 갈 때의 사운드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마우스 클릭으로 작동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711" name="TextBox 710"/>
          <p:cNvSpPr txBox="1"/>
          <p:nvPr/>
        </p:nvSpPr>
        <p:spPr>
          <a:xfrm>
            <a:off x="1190110" y="158568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1191869" y="245572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13" name="TextBox 712"/>
          <p:cNvSpPr txBox="1"/>
          <p:nvPr/>
        </p:nvSpPr>
        <p:spPr>
          <a:xfrm>
            <a:off x="5457056" y="12958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14" name="TextBox 713"/>
          <p:cNvSpPr txBox="1"/>
          <p:nvPr/>
        </p:nvSpPr>
        <p:spPr>
          <a:xfrm>
            <a:off x="4798014" y="317218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7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765857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Case </a:t>
            </a:r>
            <a:r>
              <a:rPr lang="en-US" altLang="ko-KR" sz="700" b="1" dirty="0" smtClean="0">
                <a:solidFill>
                  <a:schemeClr val="tx1"/>
                </a:solidFill>
              </a:rPr>
              <a:t>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5-5.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분기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(Case)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0" name="그룹 379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381" name="TextBox 380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382" name="그룹 381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383" name="TextBox 382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398" name="TextBox 397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99" name="그룹 398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00" name="직사각형 399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직사각형 400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이등변 삼각형 401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6" name="TextBox 415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7" name="그룹 386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392" name="TextBox 391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93" name="그룹 392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394" name="직사각형 393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직사각형 394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이등변 삼각형 395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TextBox 396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8" name="그룹 387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389" name="TextBox 388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524" name="직사각형 523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5" name="직사각형 524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3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9" name="직사각형 538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0" name="직사각형 539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4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2" name="그룹 541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543" name="직사각형 5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4" name="타원 5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5" name="그룹 544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546" name="직사각형 54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7" name="타원 54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8" name="그룹 547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549" name="직사각형 5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0" name="타원 5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그룹 550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552" name="직사각형 551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3" name="직선 연결선 552"/>
            <p:cNvCxnSpPr>
              <a:stCxn id="552" idx="1"/>
              <a:endCxn id="552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4" name="그룹 553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555" name="직사각형 554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6" name="직선 연결선 555"/>
            <p:cNvCxnSpPr>
              <a:stCxn id="555" idx="1"/>
              <a:endCxn id="555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7" name="그룹 556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58" name="직사각형 5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9" name="타원 5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3" name="TextBox 592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94" name="TextBox 593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pic>
        <p:nvPicPr>
          <p:cNvPr id="595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1" name="직사각형 390"/>
          <p:cNvSpPr/>
          <p:nvPr/>
        </p:nvSpPr>
        <p:spPr>
          <a:xfrm>
            <a:off x="371961" y="4783029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3" name="직사각형 402"/>
          <p:cNvSpPr/>
          <p:nvPr/>
        </p:nvSpPr>
        <p:spPr>
          <a:xfrm>
            <a:off x="407865" y="481116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04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77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5" name="그룹 404"/>
          <p:cNvGrpSpPr/>
          <p:nvPr/>
        </p:nvGrpSpPr>
        <p:grpSpPr>
          <a:xfrm>
            <a:off x="1770043" y="4783543"/>
            <a:ext cx="65084" cy="104100"/>
            <a:chOff x="336266" y="4404658"/>
            <a:chExt cx="72008" cy="121879"/>
          </a:xfrm>
        </p:grpSpPr>
        <p:sp>
          <p:nvSpPr>
            <p:cNvPr id="406" name="직사각형 40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07" name="타원 40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8" name="TextBox 407"/>
          <p:cNvSpPr txBox="1"/>
          <p:nvPr/>
        </p:nvSpPr>
        <p:spPr>
          <a:xfrm>
            <a:off x="451254" y="4753589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분기</a:t>
            </a:r>
            <a:endParaRPr lang="ko-KR" altLang="en-US" sz="500" dirty="0"/>
          </a:p>
        </p:txBody>
      </p:sp>
      <p:sp>
        <p:nvSpPr>
          <p:cNvPr id="442" name="TextBox 441"/>
          <p:cNvSpPr txBox="1"/>
          <p:nvPr/>
        </p:nvSpPr>
        <p:spPr>
          <a:xfrm>
            <a:off x="5545898" y="263204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43" name="직사각형 442"/>
          <p:cNvSpPr/>
          <p:nvPr/>
        </p:nvSpPr>
        <p:spPr>
          <a:xfrm>
            <a:off x="5623622" y="252860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5545898" y="2378134"/>
            <a:ext cx="888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선택 창 크기 </a:t>
            </a:r>
            <a:r>
              <a:rPr lang="ko-KR" altLang="en-US" sz="500" b="1" dirty="0" smtClean="0"/>
              <a:t>조정</a:t>
            </a:r>
            <a:endParaRPr lang="ko-KR" altLang="en-US" sz="500" b="1" dirty="0"/>
          </a:p>
        </p:txBody>
      </p:sp>
      <p:sp>
        <p:nvSpPr>
          <p:cNvPr id="445" name="TextBox 444"/>
          <p:cNvSpPr txBox="1"/>
          <p:nvPr/>
        </p:nvSpPr>
        <p:spPr>
          <a:xfrm>
            <a:off x="5543919" y="292081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447" name="TextBox 446"/>
          <p:cNvSpPr txBox="1"/>
          <p:nvPr/>
        </p:nvSpPr>
        <p:spPr>
          <a:xfrm>
            <a:off x="5543356" y="317987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448" name="TextBox 447"/>
          <p:cNvSpPr txBox="1"/>
          <p:nvPr/>
        </p:nvSpPr>
        <p:spPr>
          <a:xfrm>
            <a:off x="5624325" y="2547411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49" name="TextBox 448"/>
          <p:cNvSpPr txBox="1"/>
          <p:nvPr/>
        </p:nvSpPr>
        <p:spPr>
          <a:xfrm>
            <a:off x="5624325" y="2755667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50" name="직사각형 449"/>
          <p:cNvSpPr/>
          <p:nvPr/>
        </p:nvSpPr>
        <p:spPr>
          <a:xfrm>
            <a:off x="5906965" y="258131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1" name="직사각형 450"/>
          <p:cNvSpPr/>
          <p:nvPr/>
        </p:nvSpPr>
        <p:spPr>
          <a:xfrm>
            <a:off x="5906965" y="278957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2" name="그룹 451"/>
          <p:cNvGrpSpPr/>
          <p:nvPr/>
        </p:nvGrpSpPr>
        <p:grpSpPr>
          <a:xfrm>
            <a:off x="6632170" y="2581319"/>
            <a:ext cx="69819" cy="101460"/>
            <a:chOff x="6848281" y="2120017"/>
            <a:chExt cx="84017" cy="121634"/>
          </a:xfrm>
        </p:grpSpPr>
        <p:sp>
          <p:nvSpPr>
            <p:cNvPr id="453" name="직사각형 45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5" name="직사각형 45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6" name="이등변 삼각형 455"/>
          <p:cNvSpPr/>
          <p:nvPr/>
        </p:nvSpPr>
        <p:spPr>
          <a:xfrm>
            <a:off x="6642916" y="25870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7" name="이등변 삼각형 456"/>
          <p:cNvSpPr/>
          <p:nvPr/>
        </p:nvSpPr>
        <p:spPr>
          <a:xfrm flipV="1">
            <a:off x="6642916" y="264235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8" name="그룹 457"/>
          <p:cNvGrpSpPr/>
          <p:nvPr/>
        </p:nvGrpSpPr>
        <p:grpSpPr>
          <a:xfrm>
            <a:off x="6632170" y="2789113"/>
            <a:ext cx="69819" cy="101460"/>
            <a:chOff x="6848281" y="2120017"/>
            <a:chExt cx="84017" cy="121634"/>
          </a:xfrm>
        </p:grpSpPr>
        <p:sp>
          <p:nvSpPr>
            <p:cNvPr id="461" name="직사각형 46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4" name="이등변 삼각형 463"/>
          <p:cNvSpPr/>
          <p:nvPr/>
        </p:nvSpPr>
        <p:spPr>
          <a:xfrm>
            <a:off x="6642916" y="27948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8" name="이등변 삼각형 467"/>
          <p:cNvSpPr/>
          <p:nvPr/>
        </p:nvSpPr>
        <p:spPr>
          <a:xfrm flipV="1">
            <a:off x="6642916" y="28501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8" name="그룹 527"/>
          <p:cNvGrpSpPr/>
          <p:nvPr/>
        </p:nvGrpSpPr>
        <p:grpSpPr>
          <a:xfrm>
            <a:off x="6459061" y="3073413"/>
            <a:ext cx="249334" cy="110774"/>
            <a:chOff x="6396549" y="2819500"/>
            <a:chExt cx="535750" cy="238025"/>
          </a:xfrm>
        </p:grpSpPr>
        <p:pic>
          <p:nvPicPr>
            <p:cNvPr id="529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1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2" name="직사각형 531"/>
          <p:cNvSpPr/>
          <p:nvPr/>
        </p:nvSpPr>
        <p:spPr>
          <a:xfrm>
            <a:off x="5821579" y="3078070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3" name="그룹 532"/>
          <p:cNvGrpSpPr/>
          <p:nvPr/>
        </p:nvGrpSpPr>
        <p:grpSpPr>
          <a:xfrm>
            <a:off x="6309055" y="3077608"/>
            <a:ext cx="69819" cy="101460"/>
            <a:chOff x="6848281" y="2120017"/>
            <a:chExt cx="84017" cy="121634"/>
          </a:xfrm>
        </p:grpSpPr>
        <p:sp>
          <p:nvSpPr>
            <p:cNvPr id="534" name="직사각형 53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5" name="직사각형 53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6" name="이등변 삼각형 535"/>
          <p:cNvSpPr/>
          <p:nvPr/>
        </p:nvSpPr>
        <p:spPr>
          <a:xfrm>
            <a:off x="6319801" y="308330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flipV="1">
            <a:off x="6319801" y="313864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6" name="TextBox 565"/>
          <p:cNvSpPr txBox="1"/>
          <p:nvPr/>
        </p:nvSpPr>
        <p:spPr>
          <a:xfrm>
            <a:off x="5641557" y="304369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570" name="TextBox 569"/>
          <p:cNvSpPr txBox="1"/>
          <p:nvPr/>
        </p:nvSpPr>
        <p:spPr>
          <a:xfrm>
            <a:off x="5543356" y="347135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571" name="직사각형 570"/>
          <p:cNvSpPr/>
          <p:nvPr/>
        </p:nvSpPr>
        <p:spPr>
          <a:xfrm>
            <a:off x="5623622" y="360872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2" name="TextBox 571"/>
          <p:cNvSpPr txBox="1"/>
          <p:nvPr/>
        </p:nvSpPr>
        <p:spPr>
          <a:xfrm>
            <a:off x="5641557" y="362285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573" name="TextBox 572"/>
          <p:cNvSpPr txBox="1"/>
          <p:nvPr/>
        </p:nvSpPr>
        <p:spPr>
          <a:xfrm>
            <a:off x="5641557" y="380966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575" name="직사각형 574"/>
          <p:cNvSpPr/>
          <p:nvPr/>
        </p:nvSpPr>
        <p:spPr>
          <a:xfrm>
            <a:off x="5946826" y="3656758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76" name="그룹 575"/>
          <p:cNvGrpSpPr/>
          <p:nvPr/>
        </p:nvGrpSpPr>
        <p:grpSpPr>
          <a:xfrm>
            <a:off x="6434302" y="3656296"/>
            <a:ext cx="69819" cy="101460"/>
            <a:chOff x="6848281" y="2120017"/>
            <a:chExt cx="84017" cy="121634"/>
          </a:xfrm>
        </p:grpSpPr>
        <p:sp>
          <p:nvSpPr>
            <p:cNvPr id="577" name="직사각형 57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7" name="이등변 삼각형 596"/>
          <p:cNvSpPr/>
          <p:nvPr/>
        </p:nvSpPr>
        <p:spPr>
          <a:xfrm>
            <a:off x="6445048" y="366199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8" name="이등변 삼각형 597"/>
          <p:cNvSpPr/>
          <p:nvPr/>
        </p:nvSpPr>
        <p:spPr>
          <a:xfrm flipV="1">
            <a:off x="6445048" y="371733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9" name="직사각형 598"/>
          <p:cNvSpPr/>
          <p:nvPr/>
        </p:nvSpPr>
        <p:spPr>
          <a:xfrm>
            <a:off x="5946826" y="3843572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600" name="그룹 599"/>
          <p:cNvGrpSpPr/>
          <p:nvPr/>
        </p:nvGrpSpPr>
        <p:grpSpPr>
          <a:xfrm>
            <a:off x="6434302" y="3843110"/>
            <a:ext cx="69819" cy="101460"/>
            <a:chOff x="6848281" y="2120017"/>
            <a:chExt cx="84017" cy="121634"/>
          </a:xfrm>
        </p:grpSpPr>
        <p:sp>
          <p:nvSpPr>
            <p:cNvPr id="601" name="직사각형 60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3" name="이등변 삼각형 602"/>
          <p:cNvSpPr/>
          <p:nvPr/>
        </p:nvSpPr>
        <p:spPr>
          <a:xfrm>
            <a:off x="6445048" y="384880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4" name="이등변 삼각형 603"/>
          <p:cNvSpPr/>
          <p:nvPr/>
        </p:nvSpPr>
        <p:spPr>
          <a:xfrm flipV="1">
            <a:off x="6445048" y="390414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5" name="모서리가 둥근 직사각형 604"/>
          <p:cNvSpPr/>
          <p:nvPr/>
        </p:nvSpPr>
        <p:spPr>
          <a:xfrm>
            <a:off x="6569544" y="3661992"/>
            <a:ext cx="95219" cy="96226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6" name="모서리가 둥근 직사각형 605"/>
          <p:cNvSpPr/>
          <p:nvPr/>
        </p:nvSpPr>
        <p:spPr>
          <a:xfrm>
            <a:off x="6569544" y="3848806"/>
            <a:ext cx="95219" cy="96226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5818284" y="3043699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08" name="TextBox 607"/>
          <p:cNvSpPr txBox="1"/>
          <p:nvPr/>
        </p:nvSpPr>
        <p:spPr>
          <a:xfrm>
            <a:off x="5906964" y="254741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09" name="TextBox 608"/>
          <p:cNvSpPr txBox="1"/>
          <p:nvPr/>
        </p:nvSpPr>
        <p:spPr>
          <a:xfrm>
            <a:off x="5906964" y="2750933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10" name="모서리가 둥근 직사각형 609"/>
          <p:cNvSpPr/>
          <p:nvPr/>
        </p:nvSpPr>
        <p:spPr>
          <a:xfrm>
            <a:off x="5674058" y="3320178"/>
            <a:ext cx="147522" cy="149080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1" name="모서리가 둥근 직사각형 610"/>
          <p:cNvSpPr/>
          <p:nvPr/>
        </p:nvSpPr>
        <p:spPr>
          <a:xfrm>
            <a:off x="5851569" y="3320178"/>
            <a:ext cx="147522" cy="14908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9" name="직사각형 628"/>
          <p:cNvSpPr/>
          <p:nvPr/>
        </p:nvSpPr>
        <p:spPr>
          <a:xfrm>
            <a:off x="5627943" y="2233464"/>
            <a:ext cx="1108824" cy="14838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선택지 추가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3" name="한쪽 모서리가 잘린 사각형 642"/>
          <p:cNvSpPr/>
          <p:nvPr/>
        </p:nvSpPr>
        <p:spPr>
          <a:xfrm>
            <a:off x="7233460" y="2264264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4" name="순서도: 데이터 643"/>
          <p:cNvSpPr/>
          <p:nvPr/>
        </p:nvSpPr>
        <p:spPr>
          <a:xfrm>
            <a:off x="8151626" y="2181553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5" name="순서도: 데이터 644"/>
          <p:cNvSpPr/>
          <p:nvPr/>
        </p:nvSpPr>
        <p:spPr>
          <a:xfrm>
            <a:off x="8151626" y="2553466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7150897" y="2346010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647" name="타원 646"/>
          <p:cNvSpPr/>
          <p:nvPr/>
        </p:nvSpPr>
        <p:spPr>
          <a:xfrm>
            <a:off x="8268640" y="226812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8" name="타원 647"/>
          <p:cNvSpPr/>
          <p:nvPr/>
        </p:nvSpPr>
        <p:spPr>
          <a:xfrm>
            <a:off x="8287786" y="263077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9" name="타원 648"/>
          <p:cNvSpPr/>
          <p:nvPr/>
        </p:nvSpPr>
        <p:spPr>
          <a:xfrm>
            <a:off x="7685433" y="253761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50" name="구부러진 연결선 649"/>
          <p:cNvCxnSpPr>
            <a:stCxn id="649" idx="6"/>
            <a:endCxn id="647" idx="2"/>
          </p:cNvCxnSpPr>
          <p:nvPr/>
        </p:nvCxnSpPr>
        <p:spPr>
          <a:xfrm flipV="1">
            <a:off x="7731152" y="2290984"/>
            <a:ext cx="537488" cy="269487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구부러진 연결선 650"/>
          <p:cNvCxnSpPr>
            <a:stCxn id="649" idx="6"/>
            <a:endCxn id="648" idx="2"/>
          </p:cNvCxnSpPr>
          <p:nvPr/>
        </p:nvCxnSpPr>
        <p:spPr>
          <a:xfrm>
            <a:off x="7731152" y="2560471"/>
            <a:ext cx="556634" cy="93162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2" name="타원 651"/>
          <p:cNvSpPr/>
          <p:nvPr/>
        </p:nvSpPr>
        <p:spPr>
          <a:xfrm>
            <a:off x="8877314" y="226812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3" name="타원 652"/>
          <p:cNvSpPr/>
          <p:nvPr/>
        </p:nvSpPr>
        <p:spPr>
          <a:xfrm>
            <a:off x="8883574" y="263077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54" name="구부러진 연결선 653"/>
          <p:cNvCxnSpPr>
            <a:stCxn id="652" idx="6"/>
          </p:cNvCxnSpPr>
          <p:nvPr/>
        </p:nvCxnSpPr>
        <p:spPr>
          <a:xfrm>
            <a:off x="8923033" y="2290984"/>
            <a:ext cx="512516" cy="7689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구부러진 연결선 654"/>
          <p:cNvCxnSpPr>
            <a:stCxn id="653" idx="6"/>
          </p:cNvCxnSpPr>
          <p:nvPr/>
        </p:nvCxnSpPr>
        <p:spPr>
          <a:xfrm>
            <a:off x="8929293" y="2653633"/>
            <a:ext cx="506256" cy="22298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6" name="타원 655"/>
          <p:cNvSpPr/>
          <p:nvPr/>
        </p:nvSpPr>
        <p:spPr>
          <a:xfrm>
            <a:off x="7253385" y="253761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8309312" y="2190687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1</a:t>
            </a:r>
            <a:endParaRPr lang="ko-KR" altLang="en-US" sz="700" b="1" dirty="0"/>
          </a:p>
        </p:txBody>
      </p:sp>
      <p:sp>
        <p:nvSpPr>
          <p:cNvPr id="658" name="TextBox 657"/>
          <p:cNvSpPr txBox="1"/>
          <p:nvPr/>
        </p:nvSpPr>
        <p:spPr>
          <a:xfrm>
            <a:off x="8309312" y="2564071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2</a:t>
            </a:r>
            <a:endParaRPr lang="ko-KR" altLang="en-US" sz="700" b="1" dirty="0"/>
          </a:p>
        </p:txBody>
      </p:sp>
      <p:sp>
        <p:nvSpPr>
          <p:cNvPr id="7" name="직사각형 6"/>
          <p:cNvSpPr/>
          <p:nvPr/>
        </p:nvSpPr>
        <p:spPr>
          <a:xfrm>
            <a:off x="1447412" y="1732739"/>
            <a:ext cx="3024336" cy="2171407"/>
          </a:xfrm>
          <a:prstGeom prst="rect">
            <a:avLst/>
          </a:prstGeom>
          <a:solidFill>
            <a:schemeClr val="tx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81923" y="2153019"/>
            <a:ext cx="2284738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A. </a:t>
            </a:r>
            <a:r>
              <a:rPr lang="ko-KR" altLang="en-US" sz="800" dirty="0" smtClean="0">
                <a:solidFill>
                  <a:schemeClr val="bg1"/>
                </a:solidFill>
              </a:rPr>
              <a:t>여기에 직접 입력 함</a:t>
            </a:r>
            <a:r>
              <a:rPr lang="en-US" altLang="ko-KR" sz="800" dirty="0" smtClean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1" name="직사각형 440"/>
          <p:cNvSpPr/>
          <p:nvPr/>
        </p:nvSpPr>
        <p:spPr>
          <a:xfrm>
            <a:off x="1781923" y="2521357"/>
            <a:ext cx="2284738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특정 구간 </a:t>
            </a:r>
            <a:r>
              <a:rPr lang="en-US" altLang="ko-KR" sz="800" dirty="0" smtClean="0">
                <a:solidFill>
                  <a:srgbClr val="FF0000"/>
                </a:solidFill>
              </a:rPr>
              <a:t>[</a:t>
            </a:r>
            <a:r>
              <a:rPr lang="ko-KR" altLang="en-US" sz="800" dirty="0" smtClean="0">
                <a:solidFill>
                  <a:srgbClr val="FF0000"/>
                </a:solidFill>
              </a:rPr>
              <a:t>색상</a:t>
            </a:r>
            <a:r>
              <a:rPr lang="en-US" altLang="ko-KR" sz="800" dirty="0" smtClean="0">
                <a:solidFill>
                  <a:srgbClr val="FF0000"/>
                </a:solidFill>
                <a:latin typeface="HY목각파임B" pitchFamily="18" charset="-127"/>
                <a:ea typeface="HY목각파임B" pitchFamily="18" charset="-127"/>
              </a:rPr>
              <a:t>] </a:t>
            </a:r>
            <a:r>
              <a:rPr lang="en-US" altLang="ko-KR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[</a:t>
            </a:r>
            <a:r>
              <a:rPr lang="ko-KR" altLang="en-US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폰트</a:t>
            </a:r>
            <a:r>
              <a:rPr lang="en-US" altLang="ko-KR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] </a:t>
            </a:r>
            <a:r>
              <a:rPr lang="en-US" altLang="ko-KR" sz="1200" dirty="0" smtClean="0">
                <a:solidFill>
                  <a:schemeClr val="bg1"/>
                </a:solidFill>
              </a:rPr>
              <a:t>[</a:t>
            </a:r>
            <a:r>
              <a:rPr lang="ko-KR" altLang="en-US" sz="1200" dirty="0" smtClean="0">
                <a:solidFill>
                  <a:schemeClr val="bg1"/>
                </a:solidFill>
              </a:rPr>
              <a:t>크기</a:t>
            </a:r>
            <a:r>
              <a:rPr lang="en-US" altLang="ko-KR" sz="1200" dirty="0" smtClean="0">
                <a:solidFill>
                  <a:schemeClr val="bg1"/>
                </a:solidFill>
              </a:rPr>
              <a:t>]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</a:rPr>
              <a:t>조정 가능</a:t>
            </a:r>
            <a:r>
              <a:rPr lang="en-US" altLang="ko-KR" sz="800" dirty="0" smtClean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59" name="TextBox 658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선택</a:t>
            </a:r>
            <a:r>
              <a:rPr lang="ko-KR" altLang="en-US" sz="800" b="1" dirty="0"/>
              <a:t>지</a:t>
            </a:r>
            <a:endParaRPr lang="ko-KR" altLang="en-US" sz="800" b="1" dirty="0"/>
          </a:p>
        </p:txBody>
      </p:sp>
      <p:sp>
        <p:nvSpPr>
          <p:cNvPr id="660" name="TextBox 659"/>
          <p:cNvSpPr txBox="1"/>
          <p:nvPr/>
        </p:nvSpPr>
        <p:spPr>
          <a:xfrm>
            <a:off x="6969224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선택지 활성 화 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배경의 밝기 조절 가능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Resource Management </a:t>
            </a:r>
            <a:r>
              <a:rPr lang="ko-KR" altLang="en-US" sz="800" dirty="0" smtClean="0">
                <a:sym typeface="Wingdings" pitchFamily="2" charset="2"/>
              </a:rPr>
              <a:t>설정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선택지 </a:t>
            </a:r>
            <a:r>
              <a:rPr lang="en-US" altLang="ko-KR" sz="800" dirty="0" smtClean="0">
                <a:sym typeface="Wingdings" pitchFamily="2" charset="2"/>
              </a:rPr>
              <a:t>Node </a:t>
            </a:r>
            <a:r>
              <a:rPr lang="ko-KR" altLang="en-US" sz="800" dirty="0" smtClean="0">
                <a:sym typeface="Wingdings" pitchFamily="2" charset="2"/>
              </a:rPr>
              <a:t>추가 시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최소 </a:t>
            </a:r>
            <a:r>
              <a:rPr lang="en-US" altLang="ko-KR" sz="800" dirty="0" smtClean="0">
                <a:sym typeface="Wingdings" pitchFamily="2" charset="2"/>
              </a:rPr>
              <a:t>1</a:t>
            </a:r>
            <a:r>
              <a:rPr lang="ko-KR" altLang="en-US" sz="800" dirty="0" smtClean="0">
                <a:sym typeface="Wingdings" pitchFamily="2" charset="2"/>
              </a:rPr>
              <a:t>개의 선택지 활성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선택지를 선택 할 경우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이후 설정 무시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연결 된 다음 </a:t>
            </a:r>
            <a:r>
              <a:rPr lang="en-US" altLang="ko-KR" sz="800" dirty="0" smtClean="0">
                <a:sym typeface="Wingdings" pitchFamily="2" charset="2"/>
              </a:rPr>
              <a:t>#Case Scene</a:t>
            </a:r>
            <a:r>
              <a:rPr lang="ko-KR" altLang="en-US" sz="800" dirty="0" smtClean="0">
                <a:sym typeface="Wingdings" pitchFamily="2" charset="2"/>
              </a:rPr>
              <a:t>으로 이동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endParaRPr lang="ko-KR" altLang="en-US" sz="800" dirty="0"/>
          </a:p>
        </p:txBody>
      </p:sp>
      <p:sp>
        <p:nvSpPr>
          <p:cNvPr id="661" name="TextBox 660"/>
          <p:cNvSpPr txBox="1"/>
          <p:nvPr/>
        </p:nvSpPr>
        <p:spPr>
          <a:xfrm>
            <a:off x="1620535" y="203076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5474998" y="121525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6938298" y="298138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4" name="TextBox 663"/>
          <p:cNvSpPr txBox="1"/>
          <p:nvPr/>
        </p:nvSpPr>
        <p:spPr>
          <a:xfrm>
            <a:off x="7132326" y="302290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Case Node Parameters</a:t>
            </a:r>
            <a:endParaRPr lang="ko-KR" altLang="en-US" sz="800" b="1" dirty="0"/>
          </a:p>
        </p:txBody>
      </p:sp>
      <p:cxnSp>
        <p:nvCxnSpPr>
          <p:cNvPr id="665" name="직선 연결선 664"/>
          <p:cNvCxnSpPr/>
          <p:nvPr/>
        </p:nvCxnSpPr>
        <p:spPr>
          <a:xfrm>
            <a:off x="6998186" y="3192992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6" name="TextBox 665"/>
          <p:cNvSpPr txBox="1"/>
          <p:nvPr/>
        </p:nvSpPr>
        <p:spPr>
          <a:xfrm>
            <a:off x="6969224" y="3193572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선택지 추가 버튼을 사용하여 </a:t>
            </a:r>
            <a:r>
              <a:rPr lang="en-US" altLang="ko-KR" sz="800" dirty="0" smtClean="0"/>
              <a:t>Case </a:t>
            </a:r>
            <a:r>
              <a:rPr lang="ko-KR" altLang="en-US" sz="800" dirty="0" smtClean="0"/>
              <a:t>확장 가능</a:t>
            </a:r>
            <a:r>
              <a:rPr lang="en-US" altLang="ko-KR" sz="800" dirty="0" smtClean="0"/>
              <a:t>.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최소 </a:t>
            </a:r>
            <a:r>
              <a:rPr lang="en-US" altLang="ko-KR" sz="800" dirty="0">
                <a:sym typeface="Wingdings" pitchFamily="2" charset="2"/>
              </a:rPr>
              <a:t>2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최대 </a:t>
            </a:r>
            <a:r>
              <a:rPr lang="en-US" altLang="ko-KR" sz="800" dirty="0" smtClean="0">
                <a:sym typeface="Wingdings" pitchFamily="2" charset="2"/>
              </a:rPr>
              <a:t>5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667" name="TextBox 666"/>
          <p:cNvSpPr txBox="1"/>
          <p:nvPr/>
        </p:nvSpPr>
        <p:spPr>
          <a:xfrm>
            <a:off x="1795397" y="462961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8" name="TextBox 667"/>
          <p:cNvSpPr txBox="1"/>
          <p:nvPr/>
        </p:nvSpPr>
        <p:spPr>
          <a:xfrm>
            <a:off x="6938298" y="400718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7132326" y="4048709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Node </a:t>
            </a:r>
            <a:r>
              <a:rPr lang="ko-KR" altLang="en-US" sz="800" b="1" dirty="0" smtClean="0"/>
              <a:t>특징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670" name="직선 연결선 669"/>
          <p:cNvCxnSpPr/>
          <p:nvPr/>
        </p:nvCxnSpPr>
        <p:spPr>
          <a:xfrm>
            <a:off x="6998186" y="4218793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TextBox 670"/>
          <p:cNvSpPr txBox="1"/>
          <p:nvPr/>
        </p:nvSpPr>
        <p:spPr>
          <a:xfrm>
            <a:off x="6969224" y="4219373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en-US" altLang="ko-KR" sz="800" dirty="0" smtClean="0"/>
              <a:t>Case Node </a:t>
            </a:r>
            <a:r>
              <a:rPr lang="ko-KR" altLang="en-US" sz="800" dirty="0" smtClean="0"/>
              <a:t>사용 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이후 설정된 모든 값들을 무시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#Case Scene </a:t>
            </a:r>
            <a:r>
              <a:rPr lang="ko-KR" altLang="en-US" sz="800" dirty="0" smtClean="0"/>
              <a:t>으로 넘어가며 분기 이전 정보가 복제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0352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1171341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직사각형 569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3" name="직사각형 332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sp>
        <p:nvSpPr>
          <p:cNvPr id="339" name="직사각형 338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1" name="그룹 340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29" name="그룹 428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430" name="직사각형 42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1" name="타원 43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그룹 431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433" name="직사각형 4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4" name="타원 4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438" name="직사각형 437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39" name="직선 연결선 438"/>
            <p:cNvCxnSpPr>
              <a:stCxn id="438" idx="1"/>
              <a:endCxn id="438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그룹 439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441" name="직사각형 440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42" name="직선 연결선 441"/>
            <p:cNvCxnSpPr>
              <a:stCxn id="441" idx="1"/>
              <a:endCxn id="441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38" name="Picture 11" descr="http://img1.wikia.nocookie.net/__cb20130517150226/blazblue/images/b/b8/Y%C5%ABki_Terumi_(Chronophantasma,_Character_Select_Artwork).pn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r="10676" b="31163"/>
          <a:stretch/>
        </p:blipFill>
        <p:spPr bwMode="auto">
          <a:xfrm>
            <a:off x="1467403" y="2137709"/>
            <a:ext cx="1403056" cy="17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453348" y="3305716"/>
            <a:ext cx="3017197" cy="611028"/>
            <a:chOff x="1453348" y="3305716"/>
            <a:chExt cx="3017197" cy="611028"/>
          </a:xfrm>
        </p:grpSpPr>
        <p:grpSp>
          <p:nvGrpSpPr>
            <p:cNvPr id="15" name="그룹 14"/>
            <p:cNvGrpSpPr/>
            <p:nvPr/>
          </p:nvGrpSpPr>
          <p:grpSpPr>
            <a:xfrm>
              <a:off x="1453348" y="3305716"/>
              <a:ext cx="3017197" cy="575650"/>
              <a:chOff x="1453348" y="3305716"/>
              <a:chExt cx="3017197" cy="575650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468602" y="3322187"/>
                <a:ext cx="2981954" cy="55642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1496616" y="3474067"/>
                <a:ext cx="2590707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453348" y="3305716"/>
                <a:ext cx="15819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[</a:t>
                </a:r>
                <a:r>
                  <a:rPr lang="ko-KR" altLang="en-US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주인공</a:t>
                </a:r>
                <a:r>
                  <a:rPr lang="en-US" altLang="ko-KR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]</a:t>
                </a:r>
                <a:endPara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endParaRPr>
              </a:p>
            </p:txBody>
          </p:sp>
          <p:pic>
            <p:nvPicPr>
              <p:cNvPr id="1029" name="Picture 5" descr="C:\Users\guk1987\AppData\Local\Microsoft\Windows\Temporary Internet Files\Content.IE5\87PZ9MHE\MC900441310[1]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1203" y="3712026"/>
                <a:ext cx="169342" cy="169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4" name="TextBox 383"/>
            <p:cNvSpPr txBox="1"/>
            <p:nvPr/>
          </p:nvSpPr>
          <p:spPr>
            <a:xfrm>
              <a:off x="1495981" y="3424301"/>
              <a:ext cx="2818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1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크기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 </a:t>
              </a:r>
              <a:endParaRPr lang="en-US" altLang="ko-KR" sz="800" dirty="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2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문자</a:t>
              </a:r>
              <a:r>
                <a: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의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색상을 변경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</a:t>
              </a:r>
              <a:endParaRPr lang="en-US" altLang="ko-KR" sz="800" dirty="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3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폰트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</a:t>
              </a:r>
              <a:endParaRPr lang="en-US" altLang="ko-KR" sz="800" dirty="0" smtClean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991363" y="3102320"/>
            <a:ext cx="1489666" cy="216662"/>
            <a:chOff x="3004063" y="3102320"/>
            <a:chExt cx="1489666" cy="216662"/>
          </a:xfrm>
        </p:grpSpPr>
        <p:grpSp>
          <p:nvGrpSpPr>
            <p:cNvPr id="52" name="그룹 51"/>
            <p:cNvGrpSpPr/>
            <p:nvPr/>
          </p:nvGrpSpPr>
          <p:grpSpPr>
            <a:xfrm>
              <a:off x="3004063" y="3102320"/>
              <a:ext cx="803952" cy="215444"/>
              <a:chOff x="2905012" y="3102320"/>
              <a:chExt cx="803952" cy="215444"/>
            </a:xfrm>
          </p:grpSpPr>
          <p:sp>
            <p:nvSpPr>
              <p:cNvPr id="403" name="직사각형 402"/>
              <p:cNvSpPr/>
              <p:nvPr/>
            </p:nvSpPr>
            <p:spPr>
              <a:xfrm>
                <a:off x="3038030" y="3140114"/>
                <a:ext cx="537916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05012" y="3102320"/>
                <a:ext cx="8039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err="1" smtClean="0"/>
                  <a:t>nnn</a:t>
                </a:r>
                <a:r>
                  <a:rPr lang="en-US" altLang="ko-KR" sz="800" dirty="0" smtClean="0"/>
                  <a:t> </a:t>
                </a:r>
                <a:r>
                  <a:rPr lang="en-US" altLang="ko-KR" sz="800" dirty="0" smtClean="0"/>
                  <a:t>/ </a:t>
                </a:r>
                <a:r>
                  <a:rPr lang="en-US" altLang="ko-KR" sz="800" dirty="0" err="1" smtClean="0"/>
                  <a:t>nnn</a:t>
                </a:r>
                <a:endParaRPr lang="ko-KR" altLang="en-US" sz="8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3692764" y="3140114"/>
              <a:ext cx="187259" cy="165234"/>
              <a:chOff x="3646106" y="3140114"/>
              <a:chExt cx="187259" cy="16523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646106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이등변 삼각형 403"/>
              <p:cNvSpPr/>
              <p:nvPr/>
            </p:nvSpPr>
            <p:spPr>
              <a:xfrm rot="5400000" flipV="1">
                <a:off x="3691912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08788" y="3140114"/>
              <a:ext cx="187259" cy="165234"/>
              <a:chOff x="3889892" y="3140114"/>
              <a:chExt cx="187259" cy="165234"/>
            </a:xfrm>
          </p:grpSpPr>
          <p:sp>
            <p:nvSpPr>
              <p:cNvPr id="391" name="직사각형 390"/>
              <p:cNvSpPr/>
              <p:nvPr/>
            </p:nvSpPr>
            <p:spPr>
              <a:xfrm>
                <a:off x="3889892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이등변 삼각형 404"/>
              <p:cNvSpPr/>
              <p:nvPr/>
            </p:nvSpPr>
            <p:spPr>
              <a:xfrm rot="16200000" flipV="1">
                <a:off x="3935698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094943" y="3103538"/>
              <a:ext cx="398786" cy="215444"/>
              <a:chOff x="4094943" y="3103538"/>
              <a:chExt cx="398786" cy="215444"/>
            </a:xfrm>
          </p:grpSpPr>
          <p:sp>
            <p:nvSpPr>
              <p:cNvPr id="390" name="직사각형 389"/>
              <p:cNvSpPr/>
              <p:nvPr/>
            </p:nvSpPr>
            <p:spPr>
              <a:xfrm>
                <a:off x="4127282" y="3140114"/>
                <a:ext cx="334108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94943" y="3103538"/>
                <a:ext cx="398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추가</a:t>
                </a:r>
                <a:endParaRPr lang="ko-KR" altLang="en-US" sz="800" dirty="0"/>
              </a:p>
            </p:txBody>
          </p:sp>
        </p:grpSp>
      </p:grpSp>
      <p:sp>
        <p:nvSpPr>
          <p:cNvPr id="378" name="직사각형 377"/>
          <p:cNvSpPr/>
          <p:nvPr/>
        </p:nvSpPr>
        <p:spPr>
          <a:xfrm>
            <a:off x="1447412" y="1732739"/>
            <a:ext cx="3024336" cy="2171407"/>
          </a:xfrm>
          <a:prstGeom prst="rect">
            <a:avLst/>
          </a:prstGeom>
          <a:solidFill>
            <a:schemeClr val="tx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9" name="직사각형 378"/>
          <p:cNvSpPr/>
          <p:nvPr/>
        </p:nvSpPr>
        <p:spPr>
          <a:xfrm>
            <a:off x="1781923" y="2153019"/>
            <a:ext cx="2284738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A. </a:t>
            </a:r>
            <a:r>
              <a:rPr lang="ko-KR" altLang="en-US" sz="800" dirty="0" smtClean="0">
                <a:solidFill>
                  <a:schemeClr val="bg1"/>
                </a:solidFill>
              </a:rPr>
              <a:t>여기에 직접 입력 함</a:t>
            </a:r>
            <a:r>
              <a:rPr lang="en-US" altLang="ko-KR" sz="800" dirty="0" smtClean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0" name="직사각형 379"/>
          <p:cNvSpPr/>
          <p:nvPr/>
        </p:nvSpPr>
        <p:spPr>
          <a:xfrm>
            <a:off x="1781923" y="2521357"/>
            <a:ext cx="2284738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특정 구간 </a:t>
            </a:r>
            <a:r>
              <a:rPr lang="en-US" altLang="ko-KR" sz="800" dirty="0" smtClean="0">
                <a:solidFill>
                  <a:srgbClr val="FF0000"/>
                </a:solidFill>
              </a:rPr>
              <a:t>[</a:t>
            </a:r>
            <a:r>
              <a:rPr lang="ko-KR" altLang="en-US" sz="800" dirty="0" smtClean="0">
                <a:solidFill>
                  <a:srgbClr val="FF0000"/>
                </a:solidFill>
              </a:rPr>
              <a:t>색상</a:t>
            </a:r>
            <a:r>
              <a:rPr lang="en-US" altLang="ko-KR" sz="800" dirty="0" smtClean="0">
                <a:solidFill>
                  <a:srgbClr val="FF0000"/>
                </a:solidFill>
                <a:latin typeface="HY목각파임B" pitchFamily="18" charset="-127"/>
                <a:ea typeface="HY목각파임B" pitchFamily="18" charset="-127"/>
              </a:rPr>
              <a:t>] </a:t>
            </a:r>
            <a:r>
              <a:rPr lang="en-US" altLang="ko-KR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[</a:t>
            </a:r>
            <a:r>
              <a:rPr lang="ko-KR" altLang="en-US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폰트</a:t>
            </a:r>
            <a:r>
              <a:rPr lang="en-US" altLang="ko-KR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] </a:t>
            </a:r>
            <a:r>
              <a:rPr lang="en-US" altLang="ko-KR" sz="1200" dirty="0" smtClean="0">
                <a:solidFill>
                  <a:schemeClr val="bg1"/>
                </a:solidFill>
              </a:rPr>
              <a:t>[</a:t>
            </a:r>
            <a:r>
              <a:rPr lang="ko-KR" altLang="en-US" sz="1200" dirty="0" smtClean="0">
                <a:solidFill>
                  <a:schemeClr val="bg1"/>
                </a:solidFill>
              </a:rPr>
              <a:t>크기</a:t>
            </a:r>
            <a:r>
              <a:rPr lang="en-US" altLang="ko-KR" sz="1200" dirty="0" smtClean="0">
                <a:solidFill>
                  <a:schemeClr val="bg1"/>
                </a:solidFill>
              </a:rPr>
              <a:t>]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</a:rPr>
              <a:t>조정 가능</a:t>
            </a:r>
            <a:r>
              <a:rPr lang="en-US" altLang="ko-KR" sz="800" dirty="0" smtClean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1" name="직사각형 380"/>
          <p:cNvSpPr/>
          <p:nvPr/>
        </p:nvSpPr>
        <p:spPr>
          <a:xfrm>
            <a:off x="371961" y="4783029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2" name="직사각형 381"/>
          <p:cNvSpPr/>
          <p:nvPr/>
        </p:nvSpPr>
        <p:spPr>
          <a:xfrm>
            <a:off x="407865" y="481116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8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77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4" name="TextBox 393"/>
          <p:cNvSpPr txBox="1"/>
          <p:nvPr/>
        </p:nvSpPr>
        <p:spPr>
          <a:xfrm>
            <a:off x="451254" y="4753589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분기</a:t>
            </a:r>
            <a:endParaRPr lang="ko-KR" altLang="en-US" sz="500" dirty="0"/>
          </a:p>
        </p:txBody>
      </p:sp>
      <p:cxnSp>
        <p:nvCxnSpPr>
          <p:cNvPr id="16" name="꺾인 연결선 15"/>
          <p:cNvCxnSpPr>
            <a:stCxn id="394" idx="2"/>
            <a:endCxn id="17" idx="1"/>
          </p:cNvCxnSpPr>
          <p:nvPr/>
        </p:nvCxnSpPr>
        <p:spPr>
          <a:xfrm rot="16200000" flipH="1">
            <a:off x="964085" y="4726128"/>
            <a:ext cx="512917" cy="906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73739" y="5328061"/>
            <a:ext cx="5063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Script Node</a:t>
            </a:r>
            <a:r>
              <a:rPr lang="ko-KR" altLang="en-US" sz="800" dirty="0" smtClean="0"/>
              <a:t>보다 아래 있을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마지막 대사 이후 바로 분기 시작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395" name="직사각형 39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6" name="그룹 39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97" name="직사각형 39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이등변 삼각형 39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9" name="그룹 398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2" name="직사각형 401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6" name="그룹 415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17" name="직사각형 41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이등변 삼각형 41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9" name="그룹 418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23" name="직사각형 42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이등변 삼각형 42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6" name="직사각형 435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7" name="직사각형 436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Case </a:t>
            </a:r>
            <a:r>
              <a:rPr lang="en-US" altLang="ko-KR" sz="700" b="1" dirty="0" smtClean="0">
                <a:solidFill>
                  <a:schemeClr val="tx1"/>
                </a:solidFill>
              </a:rPr>
              <a:t>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454" name="그룹 453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459" name="TextBox 458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460" name="그룹 459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1" name="그룹 470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482" name="TextBox 481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483" name="그룹 482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88" name="직사각형 487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9" name="직사각형 488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0" name="이등변 삼각형 489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TextBox 490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472" name="그룹 471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476" name="TextBox 475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477" name="그룹 476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478" name="직사각형 477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9" name="직사각형 478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0" name="이등변 삼각형 479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1" name="TextBox 480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473" name="그룹 472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474" name="TextBox 473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475" name="직사각형 474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492" name="TextBox 491"/>
          <p:cNvSpPr txBox="1"/>
          <p:nvPr/>
        </p:nvSpPr>
        <p:spPr>
          <a:xfrm>
            <a:off x="5545898" y="263204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93" name="직사각형 492"/>
          <p:cNvSpPr/>
          <p:nvPr/>
        </p:nvSpPr>
        <p:spPr>
          <a:xfrm>
            <a:off x="5623622" y="252860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5545898" y="2378134"/>
            <a:ext cx="888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선택 창 크기 </a:t>
            </a:r>
            <a:r>
              <a:rPr lang="ko-KR" altLang="en-US" sz="500" b="1" dirty="0" smtClean="0"/>
              <a:t>조정</a:t>
            </a:r>
            <a:endParaRPr lang="ko-KR" altLang="en-US" sz="500" b="1" dirty="0"/>
          </a:p>
        </p:txBody>
      </p:sp>
      <p:sp>
        <p:nvSpPr>
          <p:cNvPr id="495" name="TextBox 494"/>
          <p:cNvSpPr txBox="1"/>
          <p:nvPr/>
        </p:nvSpPr>
        <p:spPr>
          <a:xfrm>
            <a:off x="5543919" y="292081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496" name="TextBox 495"/>
          <p:cNvSpPr txBox="1"/>
          <p:nvPr/>
        </p:nvSpPr>
        <p:spPr>
          <a:xfrm>
            <a:off x="5543356" y="317987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497" name="TextBox 496"/>
          <p:cNvSpPr txBox="1"/>
          <p:nvPr/>
        </p:nvSpPr>
        <p:spPr>
          <a:xfrm>
            <a:off x="5624325" y="2547411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98" name="TextBox 497"/>
          <p:cNvSpPr txBox="1"/>
          <p:nvPr/>
        </p:nvSpPr>
        <p:spPr>
          <a:xfrm>
            <a:off x="5624325" y="2755667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99" name="직사각형 498"/>
          <p:cNvSpPr/>
          <p:nvPr/>
        </p:nvSpPr>
        <p:spPr>
          <a:xfrm>
            <a:off x="5906965" y="258131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0" name="직사각형 499"/>
          <p:cNvSpPr/>
          <p:nvPr/>
        </p:nvSpPr>
        <p:spPr>
          <a:xfrm>
            <a:off x="5906965" y="278957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01" name="그룹 500"/>
          <p:cNvGrpSpPr/>
          <p:nvPr/>
        </p:nvGrpSpPr>
        <p:grpSpPr>
          <a:xfrm>
            <a:off x="6632170" y="2581319"/>
            <a:ext cx="69819" cy="101460"/>
            <a:chOff x="6848281" y="2120017"/>
            <a:chExt cx="84017" cy="121634"/>
          </a:xfrm>
        </p:grpSpPr>
        <p:sp>
          <p:nvSpPr>
            <p:cNvPr id="502" name="직사각형 50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4" name="이등변 삼각형 503"/>
          <p:cNvSpPr/>
          <p:nvPr/>
        </p:nvSpPr>
        <p:spPr>
          <a:xfrm>
            <a:off x="6642916" y="25870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6" name="이등변 삼각형 505"/>
          <p:cNvSpPr/>
          <p:nvPr/>
        </p:nvSpPr>
        <p:spPr>
          <a:xfrm flipV="1">
            <a:off x="6642916" y="264235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07" name="그룹 506"/>
          <p:cNvGrpSpPr/>
          <p:nvPr/>
        </p:nvGrpSpPr>
        <p:grpSpPr>
          <a:xfrm>
            <a:off x="6632170" y="2789113"/>
            <a:ext cx="69819" cy="101460"/>
            <a:chOff x="6848281" y="2120017"/>
            <a:chExt cx="84017" cy="121634"/>
          </a:xfrm>
        </p:grpSpPr>
        <p:sp>
          <p:nvSpPr>
            <p:cNvPr id="508" name="직사각형 50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0" name="이등변 삼각형 509"/>
          <p:cNvSpPr/>
          <p:nvPr/>
        </p:nvSpPr>
        <p:spPr>
          <a:xfrm>
            <a:off x="6642916" y="27948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1" name="이등변 삼각형 510"/>
          <p:cNvSpPr/>
          <p:nvPr/>
        </p:nvSpPr>
        <p:spPr>
          <a:xfrm flipV="1">
            <a:off x="6642916" y="28501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12" name="그룹 511"/>
          <p:cNvGrpSpPr/>
          <p:nvPr/>
        </p:nvGrpSpPr>
        <p:grpSpPr>
          <a:xfrm>
            <a:off x="6459061" y="3073413"/>
            <a:ext cx="249334" cy="110774"/>
            <a:chOff x="6396549" y="2819500"/>
            <a:chExt cx="535750" cy="238025"/>
          </a:xfrm>
        </p:grpSpPr>
        <p:pic>
          <p:nvPicPr>
            <p:cNvPr id="513" name="Picture 5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4" name="Picture 5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5" name="직사각형 514"/>
          <p:cNvSpPr/>
          <p:nvPr/>
        </p:nvSpPr>
        <p:spPr>
          <a:xfrm>
            <a:off x="5821579" y="3078070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16" name="그룹 515"/>
          <p:cNvGrpSpPr/>
          <p:nvPr/>
        </p:nvGrpSpPr>
        <p:grpSpPr>
          <a:xfrm>
            <a:off x="6309055" y="3077608"/>
            <a:ext cx="69819" cy="101460"/>
            <a:chOff x="6848281" y="2120017"/>
            <a:chExt cx="84017" cy="121634"/>
          </a:xfrm>
        </p:grpSpPr>
        <p:sp>
          <p:nvSpPr>
            <p:cNvPr id="517" name="직사각형 51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8" name="직사각형 51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9" name="이등변 삼각형 518"/>
          <p:cNvSpPr/>
          <p:nvPr/>
        </p:nvSpPr>
        <p:spPr>
          <a:xfrm>
            <a:off x="6319801" y="308330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0" name="이등변 삼각형 519"/>
          <p:cNvSpPr/>
          <p:nvPr/>
        </p:nvSpPr>
        <p:spPr>
          <a:xfrm flipV="1">
            <a:off x="6319801" y="313864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5641557" y="304369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522" name="TextBox 521"/>
          <p:cNvSpPr txBox="1"/>
          <p:nvPr/>
        </p:nvSpPr>
        <p:spPr>
          <a:xfrm>
            <a:off x="5543356" y="347135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523" name="직사각형 522"/>
          <p:cNvSpPr/>
          <p:nvPr/>
        </p:nvSpPr>
        <p:spPr>
          <a:xfrm>
            <a:off x="5623622" y="360872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4" name="TextBox 523"/>
          <p:cNvSpPr txBox="1"/>
          <p:nvPr/>
        </p:nvSpPr>
        <p:spPr>
          <a:xfrm>
            <a:off x="5641557" y="362285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525" name="TextBox 524"/>
          <p:cNvSpPr txBox="1"/>
          <p:nvPr/>
        </p:nvSpPr>
        <p:spPr>
          <a:xfrm>
            <a:off x="5641557" y="380966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526" name="직사각형 525"/>
          <p:cNvSpPr/>
          <p:nvPr/>
        </p:nvSpPr>
        <p:spPr>
          <a:xfrm>
            <a:off x="5946826" y="3656758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27" name="그룹 526"/>
          <p:cNvGrpSpPr/>
          <p:nvPr/>
        </p:nvGrpSpPr>
        <p:grpSpPr>
          <a:xfrm>
            <a:off x="6434302" y="3656296"/>
            <a:ext cx="69819" cy="101460"/>
            <a:chOff x="6848281" y="2120017"/>
            <a:chExt cx="84017" cy="121634"/>
          </a:xfrm>
        </p:grpSpPr>
        <p:sp>
          <p:nvSpPr>
            <p:cNvPr id="530" name="직사각형 52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9" name="직사각형 53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0" name="이등변 삼각형 539"/>
          <p:cNvSpPr/>
          <p:nvPr/>
        </p:nvSpPr>
        <p:spPr>
          <a:xfrm>
            <a:off x="6445048" y="366199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1" name="이등변 삼각형 540"/>
          <p:cNvSpPr/>
          <p:nvPr/>
        </p:nvSpPr>
        <p:spPr>
          <a:xfrm flipV="1">
            <a:off x="6445048" y="371733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2" name="직사각형 541"/>
          <p:cNvSpPr/>
          <p:nvPr/>
        </p:nvSpPr>
        <p:spPr>
          <a:xfrm>
            <a:off x="5946826" y="3843572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43" name="그룹 542"/>
          <p:cNvGrpSpPr/>
          <p:nvPr/>
        </p:nvGrpSpPr>
        <p:grpSpPr>
          <a:xfrm>
            <a:off x="6434302" y="3843110"/>
            <a:ext cx="69819" cy="101460"/>
            <a:chOff x="6848281" y="2120017"/>
            <a:chExt cx="84017" cy="121634"/>
          </a:xfrm>
        </p:grpSpPr>
        <p:sp>
          <p:nvSpPr>
            <p:cNvPr id="544" name="직사각형 54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5" name="직사각형 54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6" name="이등변 삼각형 545"/>
          <p:cNvSpPr/>
          <p:nvPr/>
        </p:nvSpPr>
        <p:spPr>
          <a:xfrm>
            <a:off x="6445048" y="384880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7" name="이등변 삼각형 546"/>
          <p:cNvSpPr/>
          <p:nvPr/>
        </p:nvSpPr>
        <p:spPr>
          <a:xfrm flipV="1">
            <a:off x="6445048" y="390414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8" name="모서리가 둥근 직사각형 547"/>
          <p:cNvSpPr/>
          <p:nvPr/>
        </p:nvSpPr>
        <p:spPr>
          <a:xfrm>
            <a:off x="6569544" y="3661992"/>
            <a:ext cx="95219" cy="96226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9" name="모서리가 둥근 직사각형 548"/>
          <p:cNvSpPr/>
          <p:nvPr/>
        </p:nvSpPr>
        <p:spPr>
          <a:xfrm>
            <a:off x="6569544" y="3848806"/>
            <a:ext cx="95219" cy="96226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0" name="TextBox 549"/>
          <p:cNvSpPr txBox="1"/>
          <p:nvPr/>
        </p:nvSpPr>
        <p:spPr>
          <a:xfrm>
            <a:off x="5818284" y="3043699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551" name="TextBox 550"/>
          <p:cNvSpPr txBox="1"/>
          <p:nvPr/>
        </p:nvSpPr>
        <p:spPr>
          <a:xfrm>
            <a:off x="5906964" y="254741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552" name="TextBox 551"/>
          <p:cNvSpPr txBox="1"/>
          <p:nvPr/>
        </p:nvSpPr>
        <p:spPr>
          <a:xfrm>
            <a:off x="5906964" y="2750933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553" name="모서리가 둥근 직사각형 552"/>
          <p:cNvSpPr/>
          <p:nvPr/>
        </p:nvSpPr>
        <p:spPr>
          <a:xfrm>
            <a:off x="5674058" y="3320178"/>
            <a:ext cx="147522" cy="149080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4" name="모서리가 둥근 직사각형 553"/>
          <p:cNvSpPr/>
          <p:nvPr/>
        </p:nvSpPr>
        <p:spPr>
          <a:xfrm>
            <a:off x="5851569" y="3320178"/>
            <a:ext cx="147522" cy="149080"/>
          </a:xfrm>
          <a:prstGeom prst="roundRect">
            <a:avLst/>
          </a:prstGeom>
          <a:blipFill>
            <a:blip r:embed="rId20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5" name="직사각형 554"/>
          <p:cNvSpPr/>
          <p:nvPr/>
        </p:nvSpPr>
        <p:spPr>
          <a:xfrm>
            <a:off x="5627943" y="2233464"/>
            <a:ext cx="1108824" cy="14838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선택지 추가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583" name="그룹 582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586" name="직사각형 58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7" name="이등변 삼각형 58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8" name="직사각형 587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9" name="그룹 588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590" name="직사각형 58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이등변 삼각형 59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2" name="그룹 591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593" name="직사각형 59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이등변 삼각형 59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5" name="직사각형 594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6" name="그룹 595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97" name="직사각형 59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이등변 삼각형 59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9" name="그룹 59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0" name="직사각형 59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1" name="이등변 삼각형 60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2" name="직사각형 601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3" name="직사각형 61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" name="이등변 삼각형 61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5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5-5.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분기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(Case)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16" name="TextBox 615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17" name="직선 연결선 616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TextBox 617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Case Node </a:t>
            </a:r>
            <a:r>
              <a:rPr lang="ko-KR" altLang="en-US" sz="800" b="1" dirty="0" smtClean="0"/>
              <a:t>위치에 따른 작동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sp>
        <p:nvSpPr>
          <p:cNvPr id="619" name="TextBox 618"/>
          <p:cNvSpPr txBox="1"/>
          <p:nvPr/>
        </p:nvSpPr>
        <p:spPr>
          <a:xfrm>
            <a:off x="6969224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명령은 타임라인 상위부터 작동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Script </a:t>
            </a:r>
            <a:r>
              <a:rPr lang="ko-KR" altLang="en-US" sz="800" dirty="0" smtClean="0"/>
              <a:t>아래에 있을 경우</a:t>
            </a:r>
            <a:r>
              <a:rPr lang="en-US" altLang="ko-KR" sz="800" dirty="0" smtClean="0"/>
              <a:t>,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마지막 대사 이후에 대사 창을 지우지 않고 띄움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620" name="TextBox 619"/>
          <p:cNvSpPr txBox="1"/>
          <p:nvPr/>
        </p:nvSpPr>
        <p:spPr>
          <a:xfrm>
            <a:off x="1243904" y="476231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21" name="직선 연결선 620"/>
          <p:cNvCxnSpPr/>
          <p:nvPr/>
        </p:nvCxnSpPr>
        <p:spPr>
          <a:xfrm>
            <a:off x="1053216" y="4887643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9" name="그룹 388"/>
          <p:cNvGrpSpPr/>
          <p:nvPr/>
        </p:nvGrpSpPr>
        <p:grpSpPr>
          <a:xfrm>
            <a:off x="1167883" y="4783543"/>
            <a:ext cx="65084" cy="104100"/>
            <a:chOff x="336266" y="4404658"/>
            <a:chExt cx="72008" cy="121879"/>
          </a:xfrm>
        </p:grpSpPr>
        <p:sp>
          <p:nvSpPr>
            <p:cNvPr id="392" name="직사각형 39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93" name="타원 39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3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Case </a:t>
            </a:r>
            <a:r>
              <a:rPr lang="en-US" altLang="ko-KR" sz="700" b="1" dirty="0" smtClean="0">
                <a:solidFill>
                  <a:schemeClr val="tx1"/>
                </a:solidFill>
              </a:rPr>
              <a:t>Node </a:t>
            </a:r>
            <a:r>
              <a:rPr lang="en-US" altLang="ko-KR" sz="700" b="1" dirty="0" smtClean="0">
                <a:solidFill>
                  <a:schemeClr val="tx1"/>
                </a:solidFill>
              </a:rPr>
              <a:t>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ko-KR" altLang="en-US" sz="500" dirty="0" smtClean="0"/>
              <a:t>말 끝 맺음 아이콘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ko-KR" altLang="en-US" sz="500" dirty="0" smtClean="0"/>
              <a:t>대사 창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직사각형 390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양쪽 모서리가 잘린 사각형 402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4" name="이등변 삼각형 403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5" name="양쪽 모서리가 잘린 사각형 404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06" name="직사각형 605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직사각형 606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8" name="직사각형 607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9" name="이등변 삼각형 608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11" name="직선 연결선 610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직선 연결선 611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3" name="직사각형 612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14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" name="TextBox 615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분기</a:t>
            </a:r>
            <a:endParaRPr lang="ko-KR" altLang="en-US" sz="500" dirty="0"/>
          </a:p>
        </p:txBody>
      </p:sp>
      <p:sp>
        <p:nvSpPr>
          <p:cNvPr id="617" name="TextBox 616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선택 이미지</a:t>
            </a:r>
            <a:endParaRPr lang="ko-KR" altLang="en-US" sz="500" dirty="0"/>
          </a:p>
        </p:txBody>
      </p:sp>
      <p:sp>
        <p:nvSpPr>
          <p:cNvPr id="618" name="직사각형 617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19" name="그룹 618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20" name="직선 연결선 619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직선 연결선 620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2" name="직사각형 621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4" name="TextBox 623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Click </a:t>
            </a:r>
            <a:endParaRPr lang="ko-KR" altLang="en-US" sz="500" dirty="0"/>
          </a:p>
        </p:txBody>
      </p:sp>
      <p:sp>
        <p:nvSpPr>
          <p:cNvPr id="625" name="직사각형 624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Over</a:t>
            </a:r>
            <a:endParaRPr lang="ko-KR" altLang="en-US" sz="500" dirty="0"/>
          </a:p>
        </p:txBody>
      </p:sp>
      <p:grpSp>
        <p:nvGrpSpPr>
          <p:cNvPr id="632" name="그룹 631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33" name="직사각형 6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34" name="타원 6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6" name="그룹 625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27" name="직선 연결선 62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직선 연결선 62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9" name="직사각형 628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4" name="Sound"/>
          <p:cNvSpPr>
            <a:spLocks noEditPoints="1" noChangeArrowheads="1"/>
          </p:cNvSpPr>
          <p:nvPr/>
        </p:nvSpPr>
        <p:spPr bwMode="auto">
          <a:xfrm>
            <a:off x="499266" y="4603766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55" name="그룹 654"/>
          <p:cNvGrpSpPr/>
          <p:nvPr/>
        </p:nvGrpSpPr>
        <p:grpSpPr>
          <a:xfrm>
            <a:off x="1051504" y="4360125"/>
            <a:ext cx="65084" cy="104100"/>
            <a:chOff x="336266" y="4404658"/>
            <a:chExt cx="72008" cy="121879"/>
          </a:xfrm>
        </p:grpSpPr>
        <p:sp>
          <p:nvSpPr>
            <p:cNvPr id="656" name="직사각형 65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7" name="타원 65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8" name="그룹 657"/>
          <p:cNvGrpSpPr/>
          <p:nvPr/>
        </p:nvGrpSpPr>
        <p:grpSpPr>
          <a:xfrm>
            <a:off x="1170516" y="4360125"/>
            <a:ext cx="65084" cy="104100"/>
            <a:chOff x="336266" y="4404658"/>
            <a:chExt cx="72008" cy="121879"/>
          </a:xfrm>
        </p:grpSpPr>
        <p:sp>
          <p:nvSpPr>
            <p:cNvPr id="659" name="직사각형 65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0" name="타원 65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1" name="직사각형 660"/>
          <p:cNvSpPr/>
          <p:nvPr/>
        </p:nvSpPr>
        <p:spPr>
          <a:xfrm>
            <a:off x="1119032" y="437669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62" name="직선 연결선 661"/>
          <p:cNvCxnSpPr/>
          <p:nvPr/>
        </p:nvCxnSpPr>
        <p:spPr>
          <a:xfrm>
            <a:off x="1116616" y="441062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3" name="그룹 662"/>
          <p:cNvGrpSpPr/>
          <p:nvPr/>
        </p:nvGrpSpPr>
        <p:grpSpPr>
          <a:xfrm>
            <a:off x="1051504" y="4464900"/>
            <a:ext cx="65084" cy="104100"/>
            <a:chOff x="336266" y="4404658"/>
            <a:chExt cx="72008" cy="121879"/>
          </a:xfrm>
        </p:grpSpPr>
        <p:sp>
          <p:nvSpPr>
            <p:cNvPr id="664" name="직사각형 6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5" name="타원 6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6" name="그룹 665"/>
          <p:cNvGrpSpPr/>
          <p:nvPr/>
        </p:nvGrpSpPr>
        <p:grpSpPr>
          <a:xfrm>
            <a:off x="1170516" y="4464900"/>
            <a:ext cx="65084" cy="104100"/>
            <a:chOff x="336266" y="4404658"/>
            <a:chExt cx="72008" cy="121879"/>
          </a:xfrm>
        </p:grpSpPr>
        <p:sp>
          <p:nvSpPr>
            <p:cNvPr id="667" name="직사각형 66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8" name="타원 66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9" name="직사각형 668"/>
          <p:cNvSpPr/>
          <p:nvPr/>
        </p:nvSpPr>
        <p:spPr>
          <a:xfrm>
            <a:off x="1119032" y="4481474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0" name="직선 연결선 669"/>
          <p:cNvCxnSpPr/>
          <p:nvPr/>
        </p:nvCxnSpPr>
        <p:spPr>
          <a:xfrm>
            <a:off x="1116616" y="4515396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1" name="그룹 670"/>
          <p:cNvGrpSpPr/>
          <p:nvPr/>
        </p:nvGrpSpPr>
        <p:grpSpPr>
          <a:xfrm>
            <a:off x="1051504" y="4569675"/>
            <a:ext cx="65084" cy="104100"/>
            <a:chOff x="336266" y="4404658"/>
            <a:chExt cx="72008" cy="121879"/>
          </a:xfrm>
        </p:grpSpPr>
        <p:sp>
          <p:nvSpPr>
            <p:cNvPr id="672" name="직사각형 6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3" name="타원 6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4" name="그룹 673"/>
          <p:cNvGrpSpPr/>
          <p:nvPr/>
        </p:nvGrpSpPr>
        <p:grpSpPr>
          <a:xfrm>
            <a:off x="1170516" y="4569675"/>
            <a:ext cx="65084" cy="104100"/>
            <a:chOff x="336266" y="4404658"/>
            <a:chExt cx="72008" cy="121879"/>
          </a:xfrm>
        </p:grpSpPr>
        <p:sp>
          <p:nvSpPr>
            <p:cNvPr id="675" name="직사각형 67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6" name="타원 67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7" name="직사각형 676"/>
          <p:cNvSpPr/>
          <p:nvPr/>
        </p:nvSpPr>
        <p:spPr>
          <a:xfrm>
            <a:off x="1119032" y="458624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8" name="직선 연결선 677"/>
          <p:cNvCxnSpPr/>
          <p:nvPr/>
        </p:nvCxnSpPr>
        <p:spPr>
          <a:xfrm>
            <a:off x="1116616" y="462017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직사각형 349"/>
          <p:cNvSpPr/>
          <p:nvPr/>
        </p:nvSpPr>
        <p:spPr>
          <a:xfrm>
            <a:off x="4810923" y="2846301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1" name="직사각형 350"/>
          <p:cNvSpPr/>
          <p:nvPr/>
        </p:nvSpPr>
        <p:spPr>
          <a:xfrm>
            <a:off x="4817351" y="3498505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4744459" y="2713783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Click Sound</a:t>
            </a:r>
            <a:endParaRPr lang="ko-KR" altLang="en-US" sz="500" dirty="0"/>
          </a:p>
        </p:txBody>
      </p:sp>
      <p:sp>
        <p:nvSpPr>
          <p:cNvPr id="353" name="Sound"/>
          <p:cNvSpPr>
            <a:spLocks noEditPoints="1" noChangeArrowheads="1"/>
          </p:cNvSpPr>
          <p:nvPr/>
        </p:nvSpPr>
        <p:spPr bwMode="auto">
          <a:xfrm>
            <a:off x="4852070" y="2879898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4" name="Sound"/>
          <p:cNvSpPr>
            <a:spLocks noEditPoints="1" noChangeArrowheads="1"/>
          </p:cNvSpPr>
          <p:nvPr/>
        </p:nvSpPr>
        <p:spPr bwMode="auto">
          <a:xfrm>
            <a:off x="4852070" y="3513155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5" name="TextBox 354"/>
          <p:cNvSpPr txBox="1"/>
          <p:nvPr/>
        </p:nvSpPr>
        <p:spPr>
          <a:xfrm>
            <a:off x="4744459" y="3190377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err="1" smtClean="0"/>
              <a:t>Click.Wav</a:t>
            </a:r>
            <a:endParaRPr lang="ko-KR" altLang="en-US" sz="500" dirty="0"/>
          </a:p>
        </p:txBody>
      </p:sp>
      <p:sp>
        <p:nvSpPr>
          <p:cNvPr id="356" name="TextBox 355"/>
          <p:cNvSpPr txBox="1"/>
          <p:nvPr/>
        </p:nvSpPr>
        <p:spPr>
          <a:xfrm>
            <a:off x="4744459" y="3842489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Over.wav</a:t>
            </a:r>
            <a:endParaRPr lang="ko-KR" altLang="en-US" sz="500" dirty="0"/>
          </a:p>
        </p:txBody>
      </p:sp>
      <p:sp>
        <p:nvSpPr>
          <p:cNvPr id="467" name="직사각형 466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5545898" y="155679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473" name="TextBox 472"/>
          <p:cNvSpPr txBox="1"/>
          <p:nvPr/>
        </p:nvSpPr>
        <p:spPr>
          <a:xfrm>
            <a:off x="5543919" y="247156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분할</a:t>
            </a:r>
            <a:endParaRPr lang="ko-KR" altLang="en-US" sz="500" b="1" dirty="0"/>
          </a:p>
        </p:txBody>
      </p:sp>
      <p:sp>
        <p:nvSpPr>
          <p:cNvPr id="474" name="TextBox 473"/>
          <p:cNvSpPr txBox="1"/>
          <p:nvPr/>
        </p:nvSpPr>
        <p:spPr>
          <a:xfrm>
            <a:off x="5543356" y="317975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버튼 순서</a:t>
            </a:r>
            <a:endParaRPr lang="ko-KR" altLang="en-US" sz="500" b="1" dirty="0"/>
          </a:p>
        </p:txBody>
      </p:sp>
      <p:sp>
        <p:nvSpPr>
          <p:cNvPr id="495" name="직사각형 494"/>
          <p:cNvSpPr/>
          <p:nvPr/>
        </p:nvSpPr>
        <p:spPr>
          <a:xfrm>
            <a:off x="5623622" y="2606414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6" name="직사각형 495"/>
          <p:cNvSpPr/>
          <p:nvPr/>
        </p:nvSpPr>
        <p:spPr>
          <a:xfrm>
            <a:off x="5821579" y="2628824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97" name="그룹 496"/>
          <p:cNvGrpSpPr/>
          <p:nvPr/>
        </p:nvGrpSpPr>
        <p:grpSpPr>
          <a:xfrm>
            <a:off x="6309055" y="2628362"/>
            <a:ext cx="69819" cy="101460"/>
            <a:chOff x="6848281" y="2120017"/>
            <a:chExt cx="84017" cy="121634"/>
          </a:xfrm>
        </p:grpSpPr>
        <p:sp>
          <p:nvSpPr>
            <p:cNvPr id="498" name="직사각형 49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0" name="이등변 삼각형 499"/>
          <p:cNvSpPr/>
          <p:nvPr/>
        </p:nvSpPr>
        <p:spPr>
          <a:xfrm>
            <a:off x="6319801" y="26340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1" name="이등변 삼각형 500"/>
          <p:cNvSpPr/>
          <p:nvPr/>
        </p:nvSpPr>
        <p:spPr>
          <a:xfrm flipV="1">
            <a:off x="6319801" y="26893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2" name="TextBox 501"/>
          <p:cNvSpPr txBox="1"/>
          <p:nvPr/>
        </p:nvSpPr>
        <p:spPr>
          <a:xfrm>
            <a:off x="5601072" y="259445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503" name="TextBox 502"/>
          <p:cNvSpPr txBox="1"/>
          <p:nvPr/>
        </p:nvSpPr>
        <p:spPr>
          <a:xfrm>
            <a:off x="5818284" y="2594453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3</a:t>
            </a:r>
            <a:endParaRPr lang="ko-KR" altLang="en-US" sz="500" dirty="0"/>
          </a:p>
        </p:txBody>
      </p:sp>
      <p:sp>
        <p:nvSpPr>
          <p:cNvPr id="504" name="TextBox 503"/>
          <p:cNvSpPr txBox="1"/>
          <p:nvPr/>
        </p:nvSpPr>
        <p:spPr>
          <a:xfrm>
            <a:off x="5601072" y="276143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06" name="TextBox 505"/>
          <p:cNvSpPr txBox="1"/>
          <p:nvPr/>
        </p:nvSpPr>
        <p:spPr>
          <a:xfrm>
            <a:off x="5601072" y="288238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07" name="타원 506"/>
          <p:cNvSpPr/>
          <p:nvPr/>
        </p:nvSpPr>
        <p:spPr>
          <a:xfrm>
            <a:off x="5964828" y="2811931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8" name="타원 507"/>
          <p:cNvSpPr/>
          <p:nvPr/>
        </p:nvSpPr>
        <p:spPr>
          <a:xfrm>
            <a:off x="5964828" y="2932876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9" name="타원 508"/>
          <p:cNvSpPr/>
          <p:nvPr/>
        </p:nvSpPr>
        <p:spPr>
          <a:xfrm>
            <a:off x="5976114" y="2823685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0" name="TextBox 509"/>
          <p:cNvSpPr txBox="1"/>
          <p:nvPr/>
        </p:nvSpPr>
        <p:spPr>
          <a:xfrm>
            <a:off x="6079356" y="276143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511" name="직사각형 510"/>
          <p:cNvSpPr/>
          <p:nvPr/>
        </p:nvSpPr>
        <p:spPr>
          <a:xfrm>
            <a:off x="5623622" y="3309126"/>
            <a:ext cx="1113145" cy="59155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5601072" y="330859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1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3" name="TextBox 512"/>
          <p:cNvSpPr txBox="1"/>
          <p:nvPr/>
        </p:nvSpPr>
        <p:spPr>
          <a:xfrm>
            <a:off x="5601072" y="344425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2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4" name="TextBox 513"/>
          <p:cNvSpPr txBox="1"/>
          <p:nvPr/>
        </p:nvSpPr>
        <p:spPr>
          <a:xfrm>
            <a:off x="5601072" y="35799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3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5" name="TextBox 514"/>
          <p:cNvSpPr txBox="1"/>
          <p:nvPr/>
        </p:nvSpPr>
        <p:spPr>
          <a:xfrm>
            <a:off x="5601072" y="371557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4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grpSp>
        <p:nvGrpSpPr>
          <p:cNvPr id="516" name="그룹 515"/>
          <p:cNvGrpSpPr/>
          <p:nvPr/>
        </p:nvGrpSpPr>
        <p:grpSpPr>
          <a:xfrm>
            <a:off x="5791463" y="3311517"/>
            <a:ext cx="817721" cy="169277"/>
            <a:chOff x="5884268" y="3372083"/>
            <a:chExt cx="817721" cy="169277"/>
          </a:xfrm>
        </p:grpSpPr>
        <p:sp>
          <p:nvSpPr>
            <p:cNvPr id="517" name="직사각형 516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8" name="직사각형 517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9" name="이등변 삼각형 518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0" name="TextBox 519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Default</a:t>
              </a:r>
              <a:endParaRPr lang="ko-KR" altLang="en-US" sz="500" dirty="0"/>
            </a:p>
          </p:txBody>
        </p:sp>
      </p:grpSp>
      <p:grpSp>
        <p:nvGrpSpPr>
          <p:cNvPr id="521" name="그룹 520"/>
          <p:cNvGrpSpPr/>
          <p:nvPr/>
        </p:nvGrpSpPr>
        <p:grpSpPr>
          <a:xfrm>
            <a:off x="5791463" y="3444414"/>
            <a:ext cx="817721" cy="169277"/>
            <a:chOff x="5884268" y="3498504"/>
            <a:chExt cx="817721" cy="169277"/>
          </a:xfrm>
        </p:grpSpPr>
        <p:sp>
          <p:nvSpPr>
            <p:cNvPr id="522" name="직사각형 521"/>
            <p:cNvSpPr/>
            <p:nvPr/>
          </p:nvSpPr>
          <p:spPr>
            <a:xfrm>
              <a:off x="5906965" y="353581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3" name="직사각형 522"/>
            <p:cNvSpPr/>
            <p:nvPr/>
          </p:nvSpPr>
          <p:spPr>
            <a:xfrm>
              <a:off x="6583324" y="3535812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4" name="이등변 삼각형 523"/>
            <p:cNvSpPr/>
            <p:nvPr/>
          </p:nvSpPr>
          <p:spPr>
            <a:xfrm flipV="1">
              <a:off x="6595596" y="3553994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>
              <a:off x="5884268" y="3498504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Up</a:t>
              </a:r>
              <a:endParaRPr lang="ko-KR" altLang="en-US" sz="500" dirty="0"/>
            </a:p>
          </p:txBody>
        </p:sp>
      </p:grpSp>
      <p:grpSp>
        <p:nvGrpSpPr>
          <p:cNvPr id="526" name="그룹 525"/>
          <p:cNvGrpSpPr/>
          <p:nvPr/>
        </p:nvGrpSpPr>
        <p:grpSpPr>
          <a:xfrm>
            <a:off x="5791463" y="3577311"/>
            <a:ext cx="817721" cy="169277"/>
            <a:chOff x="5884268" y="3653195"/>
            <a:chExt cx="817721" cy="169277"/>
          </a:xfrm>
        </p:grpSpPr>
        <p:sp>
          <p:nvSpPr>
            <p:cNvPr id="527" name="직사각형 526"/>
            <p:cNvSpPr/>
            <p:nvPr/>
          </p:nvSpPr>
          <p:spPr>
            <a:xfrm>
              <a:off x="5906965" y="369050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0" name="직사각형 529"/>
            <p:cNvSpPr/>
            <p:nvPr/>
          </p:nvSpPr>
          <p:spPr>
            <a:xfrm>
              <a:off x="6583324" y="369050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8" name="이등변 삼각형 537"/>
            <p:cNvSpPr/>
            <p:nvPr/>
          </p:nvSpPr>
          <p:spPr>
            <a:xfrm flipV="1">
              <a:off x="6595596" y="370868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9" name="TextBox 538"/>
            <p:cNvSpPr txBox="1"/>
            <p:nvPr/>
          </p:nvSpPr>
          <p:spPr>
            <a:xfrm>
              <a:off x="5884268" y="365319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Down</a:t>
              </a:r>
              <a:endParaRPr lang="ko-KR" altLang="en-US" sz="500" dirty="0"/>
            </a:p>
          </p:txBody>
        </p:sp>
      </p:grpSp>
      <p:grpSp>
        <p:nvGrpSpPr>
          <p:cNvPr id="540" name="그룹 539"/>
          <p:cNvGrpSpPr/>
          <p:nvPr/>
        </p:nvGrpSpPr>
        <p:grpSpPr>
          <a:xfrm>
            <a:off x="5791463" y="3710209"/>
            <a:ext cx="817721" cy="169277"/>
            <a:chOff x="5884268" y="3770775"/>
            <a:chExt cx="817721" cy="169277"/>
          </a:xfrm>
        </p:grpSpPr>
        <p:sp>
          <p:nvSpPr>
            <p:cNvPr id="541" name="직사각형 540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2" name="직사각형 541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3" name="이등변 삼각형 542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None</a:t>
              </a:r>
              <a:endParaRPr lang="ko-KR" altLang="en-US" sz="500" dirty="0"/>
            </a:p>
          </p:txBody>
        </p:sp>
      </p:grpSp>
      <p:sp>
        <p:nvSpPr>
          <p:cNvPr id="546" name="직사각형 545"/>
          <p:cNvSpPr/>
          <p:nvPr/>
        </p:nvSpPr>
        <p:spPr>
          <a:xfrm>
            <a:off x="1576309" y="2273222"/>
            <a:ext cx="2650751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  <a:effectLst/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7" name="직사각형 546"/>
          <p:cNvSpPr/>
          <p:nvPr/>
        </p:nvSpPr>
        <p:spPr>
          <a:xfrm>
            <a:off x="1576309" y="2501902"/>
            <a:ext cx="2650751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8" name="직사각형 547"/>
          <p:cNvSpPr/>
          <p:nvPr/>
        </p:nvSpPr>
        <p:spPr>
          <a:xfrm>
            <a:off x="1576309" y="2735724"/>
            <a:ext cx="2650751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49" name="직사각형 348"/>
          <p:cNvSpPr/>
          <p:nvPr/>
        </p:nvSpPr>
        <p:spPr>
          <a:xfrm>
            <a:off x="1579588" y="2265343"/>
            <a:ext cx="2653332" cy="7042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88" y="2501902"/>
            <a:ext cx="26533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연결선 548"/>
          <p:cNvCxnSpPr/>
          <p:nvPr/>
        </p:nvCxnSpPr>
        <p:spPr>
          <a:xfrm>
            <a:off x="1579588" y="2735724"/>
            <a:ext cx="26533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Sound"/>
          <p:cNvSpPr>
            <a:spLocks noEditPoints="1" noChangeArrowheads="1"/>
          </p:cNvSpPr>
          <p:nvPr/>
        </p:nvSpPr>
        <p:spPr bwMode="auto">
          <a:xfrm>
            <a:off x="499266" y="4497215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1" name="TextBox 550"/>
          <p:cNvSpPr txBox="1"/>
          <p:nvPr/>
        </p:nvSpPr>
        <p:spPr>
          <a:xfrm>
            <a:off x="5545898" y="17901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552" name="직사각형 551"/>
          <p:cNvSpPr/>
          <p:nvPr/>
        </p:nvSpPr>
        <p:spPr>
          <a:xfrm>
            <a:off x="5623622" y="1686679"/>
            <a:ext cx="1113145" cy="70345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53" name="그룹 552"/>
          <p:cNvGrpSpPr/>
          <p:nvPr/>
        </p:nvGrpSpPr>
        <p:grpSpPr>
          <a:xfrm>
            <a:off x="5624325" y="1705485"/>
            <a:ext cx="1077664" cy="169277"/>
            <a:chOff x="5624325" y="2962138"/>
            <a:chExt cx="1077664" cy="169277"/>
          </a:xfrm>
        </p:grpSpPr>
        <p:sp>
          <p:nvSpPr>
            <p:cNvPr id="554" name="TextBox 553"/>
            <p:cNvSpPr txBox="1"/>
            <p:nvPr/>
          </p:nvSpPr>
          <p:spPr>
            <a:xfrm>
              <a:off x="5624325" y="296213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높이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55" name="직사각형 554"/>
            <p:cNvSpPr/>
            <p:nvPr/>
          </p:nvSpPr>
          <p:spPr>
            <a:xfrm>
              <a:off x="5906965" y="2996046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56" name="그룹 555"/>
            <p:cNvGrpSpPr/>
            <p:nvPr/>
          </p:nvGrpSpPr>
          <p:grpSpPr>
            <a:xfrm>
              <a:off x="6632170" y="2996046"/>
              <a:ext cx="69819" cy="101460"/>
              <a:chOff x="6848281" y="2120017"/>
              <a:chExt cx="84017" cy="121634"/>
            </a:xfrm>
          </p:grpSpPr>
          <p:sp>
            <p:nvSpPr>
              <p:cNvPr id="559" name="직사각형 558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7" name="이등변 삼각형 556"/>
            <p:cNvSpPr/>
            <p:nvPr/>
          </p:nvSpPr>
          <p:spPr>
            <a:xfrm>
              <a:off x="6642916" y="3001742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8" name="이등변 삼각형 557"/>
            <p:cNvSpPr/>
            <p:nvPr/>
          </p:nvSpPr>
          <p:spPr>
            <a:xfrm flipV="1">
              <a:off x="6642916" y="305708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7" name="TextBox 566"/>
          <p:cNvSpPr txBox="1"/>
          <p:nvPr/>
        </p:nvSpPr>
        <p:spPr>
          <a:xfrm>
            <a:off x="5906964" y="1705485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grpSp>
        <p:nvGrpSpPr>
          <p:cNvPr id="568" name="그룹 567"/>
          <p:cNvGrpSpPr/>
          <p:nvPr/>
        </p:nvGrpSpPr>
        <p:grpSpPr>
          <a:xfrm>
            <a:off x="5624325" y="1875697"/>
            <a:ext cx="1077664" cy="174011"/>
            <a:chOff x="5624325" y="3165660"/>
            <a:chExt cx="1077664" cy="174011"/>
          </a:xfrm>
        </p:grpSpPr>
        <p:sp>
          <p:nvSpPr>
            <p:cNvPr id="569" name="TextBox 568"/>
            <p:cNvSpPr txBox="1"/>
            <p:nvPr/>
          </p:nvSpPr>
          <p:spPr>
            <a:xfrm>
              <a:off x="5624325" y="3170394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너비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78" name="직사각형 577"/>
            <p:cNvSpPr/>
            <p:nvPr/>
          </p:nvSpPr>
          <p:spPr>
            <a:xfrm>
              <a:off x="5906965" y="320430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79" name="그룹 578"/>
            <p:cNvGrpSpPr/>
            <p:nvPr/>
          </p:nvGrpSpPr>
          <p:grpSpPr>
            <a:xfrm>
              <a:off x="6632170" y="3203840"/>
              <a:ext cx="69819" cy="101460"/>
              <a:chOff x="6848281" y="2120017"/>
              <a:chExt cx="84017" cy="121634"/>
            </a:xfrm>
          </p:grpSpPr>
          <p:sp>
            <p:nvSpPr>
              <p:cNvPr id="583" name="직사각형 582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0" name="이등변 삼각형 579"/>
            <p:cNvSpPr/>
            <p:nvPr/>
          </p:nvSpPr>
          <p:spPr>
            <a:xfrm>
              <a:off x="6642916" y="3209536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1" name="이등변 삼각형 580"/>
            <p:cNvSpPr/>
            <p:nvPr/>
          </p:nvSpPr>
          <p:spPr>
            <a:xfrm flipV="1">
              <a:off x="6642916" y="3264877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5906964" y="3165660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255 Pixel</a:t>
              </a:r>
              <a:endParaRPr lang="ko-KR" altLang="en-US" sz="500" dirty="0"/>
            </a:p>
          </p:txBody>
        </p:sp>
      </p:grpSp>
      <p:grpSp>
        <p:nvGrpSpPr>
          <p:cNvPr id="587" name="그룹 586"/>
          <p:cNvGrpSpPr/>
          <p:nvPr/>
        </p:nvGrpSpPr>
        <p:grpSpPr>
          <a:xfrm>
            <a:off x="5624325" y="2050643"/>
            <a:ext cx="1077664" cy="169277"/>
            <a:chOff x="5624325" y="3321018"/>
            <a:chExt cx="1077664" cy="169277"/>
          </a:xfrm>
        </p:grpSpPr>
        <p:sp>
          <p:nvSpPr>
            <p:cNvPr id="588" name="TextBox 587"/>
            <p:cNvSpPr txBox="1"/>
            <p:nvPr/>
          </p:nvSpPr>
          <p:spPr>
            <a:xfrm>
              <a:off x="5624325" y="332101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투명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89" name="직사각형 588"/>
            <p:cNvSpPr/>
            <p:nvPr/>
          </p:nvSpPr>
          <p:spPr>
            <a:xfrm>
              <a:off x="5906965" y="3359660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90" name="그룹 589"/>
            <p:cNvGrpSpPr/>
            <p:nvPr/>
          </p:nvGrpSpPr>
          <p:grpSpPr>
            <a:xfrm>
              <a:off x="6632170" y="3359198"/>
              <a:ext cx="69819" cy="101460"/>
              <a:chOff x="6848281" y="2120017"/>
              <a:chExt cx="84017" cy="121634"/>
            </a:xfrm>
          </p:grpSpPr>
          <p:sp>
            <p:nvSpPr>
              <p:cNvPr id="630" name="직사각형 629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이등변 삼각형 590"/>
            <p:cNvSpPr/>
            <p:nvPr/>
          </p:nvSpPr>
          <p:spPr>
            <a:xfrm>
              <a:off x="6642916" y="3364894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2" name="이등변 삼각형 591"/>
            <p:cNvSpPr/>
            <p:nvPr/>
          </p:nvSpPr>
          <p:spPr>
            <a:xfrm flipV="1">
              <a:off x="6642916" y="342023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5" name="TextBox 604"/>
            <p:cNvSpPr txBox="1"/>
            <p:nvPr/>
          </p:nvSpPr>
          <p:spPr>
            <a:xfrm>
              <a:off x="5906964" y="3321018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20 %</a:t>
              </a:r>
              <a:endParaRPr lang="ko-KR" altLang="en-US" sz="500" dirty="0"/>
            </a:p>
          </p:txBody>
        </p:sp>
      </p:grpSp>
      <p:grpSp>
        <p:nvGrpSpPr>
          <p:cNvPr id="636" name="그룹 635"/>
          <p:cNvGrpSpPr/>
          <p:nvPr/>
        </p:nvGrpSpPr>
        <p:grpSpPr>
          <a:xfrm>
            <a:off x="5624325" y="2220856"/>
            <a:ext cx="1077664" cy="169277"/>
            <a:chOff x="5624325" y="3321018"/>
            <a:chExt cx="1077664" cy="169277"/>
          </a:xfrm>
        </p:grpSpPr>
        <p:sp>
          <p:nvSpPr>
            <p:cNvPr id="637" name="TextBox 636"/>
            <p:cNvSpPr txBox="1"/>
            <p:nvPr/>
          </p:nvSpPr>
          <p:spPr>
            <a:xfrm>
              <a:off x="5624325" y="332101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배경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638" name="직사각형 637"/>
            <p:cNvSpPr/>
            <p:nvPr/>
          </p:nvSpPr>
          <p:spPr>
            <a:xfrm>
              <a:off x="5906965" y="3359660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39" name="그룹 638"/>
            <p:cNvGrpSpPr/>
            <p:nvPr/>
          </p:nvGrpSpPr>
          <p:grpSpPr>
            <a:xfrm>
              <a:off x="6632170" y="3359198"/>
              <a:ext cx="69819" cy="101460"/>
              <a:chOff x="6848281" y="2120017"/>
              <a:chExt cx="84017" cy="121634"/>
            </a:xfrm>
          </p:grpSpPr>
          <p:sp>
            <p:nvSpPr>
              <p:cNvPr id="643" name="직사각형 642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0" name="이등변 삼각형 639"/>
            <p:cNvSpPr/>
            <p:nvPr/>
          </p:nvSpPr>
          <p:spPr>
            <a:xfrm>
              <a:off x="6642916" y="3364894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1" name="이등변 삼각형 640"/>
            <p:cNvSpPr/>
            <p:nvPr/>
          </p:nvSpPr>
          <p:spPr>
            <a:xfrm flipV="1">
              <a:off x="6642916" y="342023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2" name="TextBox 641"/>
            <p:cNvSpPr txBox="1"/>
            <p:nvPr/>
          </p:nvSpPr>
          <p:spPr>
            <a:xfrm>
              <a:off x="5906964" y="3321018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/>
                <a:t>5</a:t>
              </a:r>
              <a:r>
                <a:rPr lang="en-US" altLang="ko-KR" sz="500" dirty="0" smtClean="0"/>
                <a:t>0 % </a:t>
              </a:r>
              <a:r>
                <a:rPr lang="ko-KR" altLang="en-US" sz="500" dirty="0" smtClean="0"/>
                <a:t>어둡게</a:t>
              </a:r>
              <a:endParaRPr lang="ko-KR" altLang="en-US" sz="500" dirty="0"/>
            </a:p>
          </p:txBody>
        </p:sp>
      </p:grpSp>
      <p:sp>
        <p:nvSpPr>
          <p:cNvPr id="645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5-5.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분기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(Case)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선택지 이미지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648" name="직선 연결선 647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9" name="TextBox 648"/>
          <p:cNvSpPr txBox="1"/>
          <p:nvPr/>
        </p:nvSpPr>
        <p:spPr>
          <a:xfrm>
            <a:off x="6969224" y="1064144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버튼 형식의 이미지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650" name="TextBox 649"/>
          <p:cNvSpPr txBox="1"/>
          <p:nvPr/>
        </p:nvSpPr>
        <p:spPr>
          <a:xfrm>
            <a:off x="1541225" y="200239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51" name="TextBox 650"/>
          <p:cNvSpPr txBox="1"/>
          <p:nvPr/>
        </p:nvSpPr>
        <p:spPr>
          <a:xfrm>
            <a:off x="6938298" y="17312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52" name="TextBox 651"/>
          <p:cNvSpPr txBox="1"/>
          <p:nvPr/>
        </p:nvSpPr>
        <p:spPr>
          <a:xfrm>
            <a:off x="7132326" y="17728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Case Node Parameters</a:t>
            </a:r>
            <a:endParaRPr lang="ko-KR" altLang="en-US" sz="800" b="1" dirty="0"/>
          </a:p>
        </p:txBody>
      </p:sp>
      <p:cxnSp>
        <p:nvCxnSpPr>
          <p:cNvPr id="653" name="직선 연결선 652"/>
          <p:cNvCxnSpPr/>
          <p:nvPr/>
        </p:nvCxnSpPr>
        <p:spPr>
          <a:xfrm>
            <a:off x="6998186" y="194290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/>
          <p:cNvSpPr txBox="1"/>
          <p:nvPr/>
        </p:nvSpPr>
        <p:spPr>
          <a:xfrm>
            <a:off x="6969224" y="1943480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선택지의 투명 값 적용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선택지 외의 주변 배경의 어둡기 설정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이전 페이지 이미지 참고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그 외의 설정들은 </a:t>
            </a:r>
            <a:r>
              <a:rPr lang="en-US" altLang="ko-KR" sz="800" dirty="0" smtClean="0">
                <a:sym typeface="Wingdings" pitchFamily="2" charset="2"/>
              </a:rPr>
              <a:t>Button Node</a:t>
            </a:r>
            <a:r>
              <a:rPr lang="ko-KR" altLang="en-US" sz="800" dirty="0" smtClean="0">
                <a:sym typeface="Wingdings" pitchFamily="2" charset="2"/>
              </a:rPr>
              <a:t>와 동일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704" name="TextBox 703"/>
          <p:cNvSpPr txBox="1"/>
          <p:nvPr/>
        </p:nvSpPr>
        <p:spPr>
          <a:xfrm>
            <a:off x="5498217" y="121266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919009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Case </a:t>
            </a:r>
            <a:r>
              <a:rPr lang="en-US" altLang="ko-KR" sz="700" b="1" dirty="0" smtClean="0">
                <a:solidFill>
                  <a:schemeClr val="tx1"/>
                </a:solidFill>
              </a:rPr>
              <a:t>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5-6.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분기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(Case)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 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0" name="그룹 379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381" name="TextBox 380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382" name="그룹 381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383" name="TextBox 382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398" name="TextBox 397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99" name="그룹 398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00" name="직사각형 399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직사각형 400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이등변 삼각형 401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6" name="TextBox 415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7" name="그룹 386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392" name="TextBox 391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93" name="그룹 392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394" name="직사각형 393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직사각형 394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이등변 삼각형 395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TextBox 396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8" name="그룹 387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389" name="TextBox 388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524" name="직사각형 523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5" name="직사각형 524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3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9" name="직사각형 538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0" name="직사각형 539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4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2" name="그룹 541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543" name="직사각형 5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4" name="타원 5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5" name="그룹 544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546" name="직사각형 54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7" name="타원 54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8" name="그룹 547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549" name="직사각형 5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0" name="타원 5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그룹 550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552" name="직사각형 551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3" name="직선 연결선 552"/>
            <p:cNvCxnSpPr>
              <a:stCxn id="552" idx="1"/>
              <a:endCxn id="552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4" name="그룹 553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555" name="직사각형 554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6" name="직선 연결선 555"/>
            <p:cNvCxnSpPr>
              <a:stCxn id="555" idx="1"/>
              <a:endCxn id="555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7" name="그룹 556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58" name="직사각형 5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9" name="타원 5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3" name="TextBox 592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94" name="TextBox 593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pic>
        <p:nvPicPr>
          <p:cNvPr id="595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1" name="직사각형 390"/>
          <p:cNvSpPr/>
          <p:nvPr/>
        </p:nvSpPr>
        <p:spPr>
          <a:xfrm>
            <a:off x="371961" y="4783029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3" name="직사각형 402"/>
          <p:cNvSpPr/>
          <p:nvPr/>
        </p:nvSpPr>
        <p:spPr>
          <a:xfrm>
            <a:off x="407865" y="481116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04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77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5" name="그룹 404"/>
          <p:cNvGrpSpPr/>
          <p:nvPr/>
        </p:nvGrpSpPr>
        <p:grpSpPr>
          <a:xfrm>
            <a:off x="1770043" y="4783543"/>
            <a:ext cx="65084" cy="104100"/>
            <a:chOff x="336266" y="4404658"/>
            <a:chExt cx="72008" cy="121879"/>
          </a:xfrm>
        </p:grpSpPr>
        <p:sp>
          <p:nvSpPr>
            <p:cNvPr id="406" name="직사각형 40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07" name="타원 40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8" name="TextBox 407"/>
          <p:cNvSpPr txBox="1"/>
          <p:nvPr/>
        </p:nvSpPr>
        <p:spPr>
          <a:xfrm>
            <a:off x="451254" y="4753589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분기</a:t>
            </a:r>
            <a:endParaRPr lang="ko-KR" altLang="en-US" sz="500" dirty="0"/>
          </a:p>
        </p:txBody>
      </p:sp>
      <p:sp>
        <p:nvSpPr>
          <p:cNvPr id="442" name="TextBox 441"/>
          <p:cNvSpPr txBox="1"/>
          <p:nvPr/>
        </p:nvSpPr>
        <p:spPr>
          <a:xfrm>
            <a:off x="5545898" y="263204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43" name="직사각형 442"/>
          <p:cNvSpPr/>
          <p:nvPr/>
        </p:nvSpPr>
        <p:spPr>
          <a:xfrm>
            <a:off x="5623622" y="252860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5545898" y="2378134"/>
            <a:ext cx="888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선택 창 크기 </a:t>
            </a:r>
            <a:r>
              <a:rPr lang="ko-KR" altLang="en-US" sz="500" b="1" dirty="0" smtClean="0"/>
              <a:t>조정</a:t>
            </a:r>
            <a:endParaRPr lang="ko-KR" altLang="en-US" sz="500" b="1" dirty="0"/>
          </a:p>
        </p:txBody>
      </p:sp>
      <p:sp>
        <p:nvSpPr>
          <p:cNvPr id="445" name="TextBox 444"/>
          <p:cNvSpPr txBox="1"/>
          <p:nvPr/>
        </p:nvSpPr>
        <p:spPr>
          <a:xfrm>
            <a:off x="5543919" y="292081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447" name="TextBox 446"/>
          <p:cNvSpPr txBox="1"/>
          <p:nvPr/>
        </p:nvSpPr>
        <p:spPr>
          <a:xfrm>
            <a:off x="5543356" y="317987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448" name="TextBox 447"/>
          <p:cNvSpPr txBox="1"/>
          <p:nvPr/>
        </p:nvSpPr>
        <p:spPr>
          <a:xfrm>
            <a:off x="5624325" y="2547411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49" name="TextBox 448"/>
          <p:cNvSpPr txBox="1"/>
          <p:nvPr/>
        </p:nvSpPr>
        <p:spPr>
          <a:xfrm>
            <a:off x="5624325" y="2755667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50" name="직사각형 449"/>
          <p:cNvSpPr/>
          <p:nvPr/>
        </p:nvSpPr>
        <p:spPr>
          <a:xfrm>
            <a:off x="5906965" y="258131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1" name="직사각형 450"/>
          <p:cNvSpPr/>
          <p:nvPr/>
        </p:nvSpPr>
        <p:spPr>
          <a:xfrm>
            <a:off x="5906965" y="278957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2" name="그룹 451"/>
          <p:cNvGrpSpPr/>
          <p:nvPr/>
        </p:nvGrpSpPr>
        <p:grpSpPr>
          <a:xfrm>
            <a:off x="6632170" y="2581319"/>
            <a:ext cx="69819" cy="101460"/>
            <a:chOff x="6848281" y="2120017"/>
            <a:chExt cx="84017" cy="121634"/>
          </a:xfrm>
        </p:grpSpPr>
        <p:sp>
          <p:nvSpPr>
            <p:cNvPr id="453" name="직사각형 45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5" name="직사각형 45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6" name="이등변 삼각형 455"/>
          <p:cNvSpPr/>
          <p:nvPr/>
        </p:nvSpPr>
        <p:spPr>
          <a:xfrm>
            <a:off x="6642916" y="25870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7" name="이등변 삼각형 456"/>
          <p:cNvSpPr/>
          <p:nvPr/>
        </p:nvSpPr>
        <p:spPr>
          <a:xfrm flipV="1">
            <a:off x="6642916" y="264235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8" name="그룹 457"/>
          <p:cNvGrpSpPr/>
          <p:nvPr/>
        </p:nvGrpSpPr>
        <p:grpSpPr>
          <a:xfrm>
            <a:off x="6632170" y="2789113"/>
            <a:ext cx="69819" cy="101460"/>
            <a:chOff x="6848281" y="2120017"/>
            <a:chExt cx="84017" cy="121634"/>
          </a:xfrm>
        </p:grpSpPr>
        <p:sp>
          <p:nvSpPr>
            <p:cNvPr id="461" name="직사각형 46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4" name="이등변 삼각형 463"/>
          <p:cNvSpPr/>
          <p:nvPr/>
        </p:nvSpPr>
        <p:spPr>
          <a:xfrm>
            <a:off x="6642916" y="27948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8" name="이등변 삼각형 467"/>
          <p:cNvSpPr/>
          <p:nvPr/>
        </p:nvSpPr>
        <p:spPr>
          <a:xfrm flipV="1">
            <a:off x="6642916" y="28501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8" name="그룹 527"/>
          <p:cNvGrpSpPr/>
          <p:nvPr/>
        </p:nvGrpSpPr>
        <p:grpSpPr>
          <a:xfrm>
            <a:off x="6459061" y="3073413"/>
            <a:ext cx="249334" cy="110774"/>
            <a:chOff x="6396549" y="2819500"/>
            <a:chExt cx="535750" cy="238025"/>
          </a:xfrm>
        </p:grpSpPr>
        <p:pic>
          <p:nvPicPr>
            <p:cNvPr id="529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1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2" name="직사각형 531"/>
          <p:cNvSpPr/>
          <p:nvPr/>
        </p:nvSpPr>
        <p:spPr>
          <a:xfrm>
            <a:off x="5821579" y="3078070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3" name="그룹 532"/>
          <p:cNvGrpSpPr/>
          <p:nvPr/>
        </p:nvGrpSpPr>
        <p:grpSpPr>
          <a:xfrm>
            <a:off x="6309055" y="3077608"/>
            <a:ext cx="69819" cy="101460"/>
            <a:chOff x="6848281" y="2120017"/>
            <a:chExt cx="84017" cy="121634"/>
          </a:xfrm>
        </p:grpSpPr>
        <p:sp>
          <p:nvSpPr>
            <p:cNvPr id="534" name="직사각형 53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5" name="직사각형 53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6" name="이등변 삼각형 535"/>
          <p:cNvSpPr/>
          <p:nvPr/>
        </p:nvSpPr>
        <p:spPr>
          <a:xfrm>
            <a:off x="6319801" y="308330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flipV="1">
            <a:off x="6319801" y="313864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6" name="TextBox 565"/>
          <p:cNvSpPr txBox="1"/>
          <p:nvPr/>
        </p:nvSpPr>
        <p:spPr>
          <a:xfrm>
            <a:off x="5641557" y="304369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570" name="TextBox 569"/>
          <p:cNvSpPr txBox="1"/>
          <p:nvPr/>
        </p:nvSpPr>
        <p:spPr>
          <a:xfrm>
            <a:off x="5543356" y="347135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571" name="직사각형 570"/>
          <p:cNvSpPr/>
          <p:nvPr/>
        </p:nvSpPr>
        <p:spPr>
          <a:xfrm>
            <a:off x="5623622" y="360872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2" name="TextBox 571"/>
          <p:cNvSpPr txBox="1"/>
          <p:nvPr/>
        </p:nvSpPr>
        <p:spPr>
          <a:xfrm>
            <a:off x="5641557" y="362285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573" name="TextBox 572"/>
          <p:cNvSpPr txBox="1"/>
          <p:nvPr/>
        </p:nvSpPr>
        <p:spPr>
          <a:xfrm>
            <a:off x="5641557" y="380966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575" name="직사각형 574"/>
          <p:cNvSpPr/>
          <p:nvPr/>
        </p:nvSpPr>
        <p:spPr>
          <a:xfrm>
            <a:off x="5946826" y="3656758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76" name="그룹 575"/>
          <p:cNvGrpSpPr/>
          <p:nvPr/>
        </p:nvGrpSpPr>
        <p:grpSpPr>
          <a:xfrm>
            <a:off x="6434302" y="3656296"/>
            <a:ext cx="69819" cy="101460"/>
            <a:chOff x="6848281" y="2120017"/>
            <a:chExt cx="84017" cy="121634"/>
          </a:xfrm>
        </p:grpSpPr>
        <p:sp>
          <p:nvSpPr>
            <p:cNvPr id="577" name="직사각형 57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7" name="이등변 삼각형 596"/>
          <p:cNvSpPr/>
          <p:nvPr/>
        </p:nvSpPr>
        <p:spPr>
          <a:xfrm>
            <a:off x="6445048" y="366199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8" name="이등변 삼각형 597"/>
          <p:cNvSpPr/>
          <p:nvPr/>
        </p:nvSpPr>
        <p:spPr>
          <a:xfrm flipV="1">
            <a:off x="6445048" y="371733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9" name="직사각형 598"/>
          <p:cNvSpPr/>
          <p:nvPr/>
        </p:nvSpPr>
        <p:spPr>
          <a:xfrm>
            <a:off x="5946826" y="3843572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600" name="그룹 599"/>
          <p:cNvGrpSpPr/>
          <p:nvPr/>
        </p:nvGrpSpPr>
        <p:grpSpPr>
          <a:xfrm>
            <a:off x="6434302" y="3843110"/>
            <a:ext cx="69819" cy="101460"/>
            <a:chOff x="6848281" y="2120017"/>
            <a:chExt cx="84017" cy="121634"/>
          </a:xfrm>
        </p:grpSpPr>
        <p:sp>
          <p:nvSpPr>
            <p:cNvPr id="601" name="직사각형 60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3" name="이등변 삼각형 602"/>
          <p:cNvSpPr/>
          <p:nvPr/>
        </p:nvSpPr>
        <p:spPr>
          <a:xfrm>
            <a:off x="6445048" y="384880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4" name="이등변 삼각형 603"/>
          <p:cNvSpPr/>
          <p:nvPr/>
        </p:nvSpPr>
        <p:spPr>
          <a:xfrm flipV="1">
            <a:off x="6445048" y="390414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5" name="모서리가 둥근 직사각형 604"/>
          <p:cNvSpPr/>
          <p:nvPr/>
        </p:nvSpPr>
        <p:spPr>
          <a:xfrm>
            <a:off x="6569544" y="3661992"/>
            <a:ext cx="95219" cy="96226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6" name="모서리가 둥근 직사각형 605"/>
          <p:cNvSpPr/>
          <p:nvPr/>
        </p:nvSpPr>
        <p:spPr>
          <a:xfrm>
            <a:off x="6569544" y="3848806"/>
            <a:ext cx="95219" cy="96226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5818284" y="3043699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08" name="TextBox 607"/>
          <p:cNvSpPr txBox="1"/>
          <p:nvPr/>
        </p:nvSpPr>
        <p:spPr>
          <a:xfrm>
            <a:off x="5906964" y="254741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09" name="TextBox 608"/>
          <p:cNvSpPr txBox="1"/>
          <p:nvPr/>
        </p:nvSpPr>
        <p:spPr>
          <a:xfrm>
            <a:off x="5906964" y="2750933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10" name="모서리가 둥근 직사각형 609"/>
          <p:cNvSpPr/>
          <p:nvPr/>
        </p:nvSpPr>
        <p:spPr>
          <a:xfrm>
            <a:off x="5674058" y="3320178"/>
            <a:ext cx="147522" cy="149080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1" name="모서리가 둥근 직사각형 610"/>
          <p:cNvSpPr/>
          <p:nvPr/>
        </p:nvSpPr>
        <p:spPr>
          <a:xfrm>
            <a:off x="5851569" y="3320178"/>
            <a:ext cx="147522" cy="14908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9" name="직사각형 628"/>
          <p:cNvSpPr/>
          <p:nvPr/>
        </p:nvSpPr>
        <p:spPr>
          <a:xfrm>
            <a:off x="5627943" y="2233464"/>
            <a:ext cx="1108824" cy="14838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선택지 추가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59" name="TextBox 658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# Case Scene </a:t>
            </a:r>
            <a:endParaRPr lang="ko-KR" altLang="en-US" sz="800" b="1" dirty="0"/>
          </a:p>
        </p:txBody>
      </p:sp>
      <p:sp>
        <p:nvSpPr>
          <p:cNvPr id="660" name="TextBox 659"/>
          <p:cNvSpPr txBox="1"/>
          <p:nvPr/>
        </p:nvSpPr>
        <p:spPr>
          <a:xfrm>
            <a:off x="6969224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 Management</a:t>
            </a:r>
            <a:r>
              <a:rPr lang="ko-KR" altLang="en-US" sz="800" dirty="0" smtClean="0"/>
              <a:t>에서 새로운 </a:t>
            </a:r>
            <a:r>
              <a:rPr lang="en-US" altLang="ko-KR" sz="800" dirty="0" smtClean="0"/>
              <a:t>Case Scene</a:t>
            </a:r>
            <a:r>
              <a:rPr lang="ko-KR" altLang="en-US" sz="800" dirty="0" smtClean="0"/>
              <a:t>이 생성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선택하면 분기 이후의 </a:t>
            </a:r>
            <a:r>
              <a:rPr lang="en-US" altLang="ko-KR" sz="800" dirty="0" smtClean="0"/>
              <a:t>Event</a:t>
            </a:r>
            <a:r>
              <a:rPr lang="ko-KR" altLang="en-US" sz="800" dirty="0" smtClean="0"/>
              <a:t>를 이어서 작업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단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이전에 작업 했던 내용은 왼쪽 이미지와 같이 표기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en-US" altLang="ko-KR" sz="800" dirty="0" smtClean="0">
                <a:sym typeface="Wingdings" pitchFamily="2" charset="2"/>
              </a:rPr>
              <a:t>Data</a:t>
            </a:r>
            <a:r>
              <a:rPr lang="ko-KR" altLang="en-US" sz="800" dirty="0" smtClean="0">
                <a:sym typeface="Wingdings" pitchFamily="2" charset="2"/>
              </a:rPr>
              <a:t>는 공유하며 추가 </a:t>
            </a:r>
            <a:r>
              <a:rPr lang="en-US" altLang="ko-KR" sz="800" dirty="0" smtClean="0">
                <a:sym typeface="Wingdings" pitchFamily="2" charset="2"/>
              </a:rPr>
              <a:t>Load</a:t>
            </a:r>
            <a:r>
              <a:rPr lang="ko-KR" altLang="en-US" sz="800" dirty="0" smtClean="0">
                <a:sym typeface="Wingdings" pitchFamily="2" charset="2"/>
              </a:rPr>
              <a:t>는 없으나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수정은 불가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Node</a:t>
            </a:r>
            <a:r>
              <a:rPr lang="ko-KR" altLang="en-US" sz="800" dirty="0" smtClean="0">
                <a:sym typeface="Wingdings" pitchFamily="2" charset="2"/>
              </a:rPr>
              <a:t>를 복사하여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이후 </a:t>
            </a:r>
            <a:r>
              <a:rPr lang="en-US" altLang="ko-KR" sz="800" dirty="0" smtClean="0">
                <a:sym typeface="Wingdings" pitchFamily="2" charset="2"/>
              </a:rPr>
              <a:t>Scene </a:t>
            </a:r>
            <a:r>
              <a:rPr lang="ko-KR" altLang="en-US" sz="800" dirty="0" smtClean="0">
                <a:sym typeface="Wingdings" pitchFamily="2" charset="2"/>
              </a:rPr>
              <a:t>에 사용하는 것은 가능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endParaRPr lang="ko-KR" altLang="en-US" sz="800" dirty="0"/>
          </a:p>
        </p:txBody>
      </p:sp>
      <p:sp>
        <p:nvSpPr>
          <p:cNvPr id="364" name="직사각형 363"/>
          <p:cNvSpPr/>
          <p:nvPr/>
        </p:nvSpPr>
        <p:spPr>
          <a:xfrm>
            <a:off x="1053885" y="4114909"/>
            <a:ext cx="781242" cy="137701"/>
          </a:xfrm>
          <a:prstGeom prst="rect">
            <a:avLst/>
          </a:prstGeom>
          <a:solidFill>
            <a:srgbClr val="FF0000">
              <a:alpha val="5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Lock"/>
          <p:cNvSpPr>
            <a:spLocks noEditPoints="1" noChangeArrowheads="1"/>
          </p:cNvSpPr>
          <p:nvPr/>
        </p:nvSpPr>
        <p:spPr bwMode="auto">
          <a:xfrm rot="1800000">
            <a:off x="1398379" y="4126636"/>
            <a:ext cx="89669" cy="11249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9606 h 21600"/>
              <a:gd name="T4" fmla="*/ 10800 w 21600"/>
              <a:gd name="T5" fmla="*/ 21600 h 21600"/>
              <a:gd name="T6" fmla="*/ 0 w 21600"/>
              <a:gd name="T7" fmla="*/ 9606 h 21600"/>
              <a:gd name="T8" fmla="*/ 744 w 21600"/>
              <a:gd name="T9" fmla="*/ 9904 h 21600"/>
              <a:gd name="T10" fmla="*/ 21134 w 21600"/>
              <a:gd name="T11" fmla="*/ 1533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93" y="9606"/>
                </a:moveTo>
                <a:lnTo>
                  <a:pt x="2048" y="9606"/>
                </a:lnTo>
                <a:lnTo>
                  <a:pt x="2048" y="4713"/>
                </a:lnTo>
                <a:lnTo>
                  <a:pt x="2420" y="3818"/>
                </a:lnTo>
                <a:lnTo>
                  <a:pt x="2979" y="3028"/>
                </a:lnTo>
                <a:lnTo>
                  <a:pt x="3537" y="2446"/>
                </a:lnTo>
                <a:lnTo>
                  <a:pt x="3956" y="1998"/>
                </a:lnTo>
                <a:lnTo>
                  <a:pt x="4492" y="1581"/>
                </a:lnTo>
                <a:lnTo>
                  <a:pt x="5143" y="1238"/>
                </a:lnTo>
                <a:lnTo>
                  <a:pt x="5912" y="880"/>
                </a:lnTo>
                <a:lnTo>
                  <a:pt x="6587" y="641"/>
                </a:lnTo>
                <a:lnTo>
                  <a:pt x="7518" y="372"/>
                </a:lnTo>
                <a:lnTo>
                  <a:pt x="8425" y="208"/>
                </a:lnTo>
                <a:lnTo>
                  <a:pt x="9496" y="59"/>
                </a:lnTo>
                <a:lnTo>
                  <a:pt x="10637" y="14"/>
                </a:lnTo>
                <a:lnTo>
                  <a:pt x="11614" y="59"/>
                </a:lnTo>
                <a:lnTo>
                  <a:pt x="12382" y="119"/>
                </a:lnTo>
                <a:lnTo>
                  <a:pt x="13034" y="253"/>
                </a:lnTo>
                <a:lnTo>
                  <a:pt x="13779" y="417"/>
                </a:lnTo>
                <a:lnTo>
                  <a:pt x="14500" y="611"/>
                </a:lnTo>
                <a:lnTo>
                  <a:pt x="14733" y="686"/>
                </a:lnTo>
                <a:lnTo>
                  <a:pt x="14989" y="790"/>
                </a:lnTo>
                <a:lnTo>
                  <a:pt x="15175" y="865"/>
                </a:lnTo>
                <a:lnTo>
                  <a:pt x="15385" y="954"/>
                </a:lnTo>
                <a:lnTo>
                  <a:pt x="15431" y="969"/>
                </a:lnTo>
                <a:lnTo>
                  <a:pt x="15594" y="1059"/>
                </a:lnTo>
                <a:lnTo>
                  <a:pt x="15757" y="1148"/>
                </a:lnTo>
                <a:lnTo>
                  <a:pt x="15920" y="1267"/>
                </a:lnTo>
                <a:lnTo>
                  <a:pt x="16106" y="1372"/>
                </a:lnTo>
                <a:lnTo>
                  <a:pt x="16665" y="1730"/>
                </a:lnTo>
                <a:lnTo>
                  <a:pt x="17014" y="1998"/>
                </a:lnTo>
                <a:lnTo>
                  <a:pt x="17480" y="2356"/>
                </a:lnTo>
                <a:lnTo>
                  <a:pt x="17852" y="2804"/>
                </a:lnTo>
                <a:lnTo>
                  <a:pt x="18178" y="3192"/>
                </a:lnTo>
                <a:lnTo>
                  <a:pt x="18527" y="3639"/>
                </a:lnTo>
                <a:lnTo>
                  <a:pt x="18806" y="4132"/>
                </a:lnTo>
                <a:lnTo>
                  <a:pt x="19086" y="4713"/>
                </a:lnTo>
                <a:lnTo>
                  <a:pt x="19272" y="5191"/>
                </a:lnTo>
                <a:lnTo>
                  <a:pt x="19295" y="9606"/>
                </a:lnTo>
                <a:lnTo>
                  <a:pt x="21600" y="9606"/>
                </a:lnTo>
                <a:lnTo>
                  <a:pt x="21600" y="16289"/>
                </a:lnTo>
                <a:lnTo>
                  <a:pt x="21413" y="17184"/>
                </a:lnTo>
                <a:lnTo>
                  <a:pt x="21041" y="17900"/>
                </a:lnTo>
                <a:lnTo>
                  <a:pt x="20668" y="18377"/>
                </a:lnTo>
                <a:lnTo>
                  <a:pt x="20343" y="18855"/>
                </a:lnTo>
                <a:lnTo>
                  <a:pt x="19924" y="19332"/>
                </a:lnTo>
                <a:lnTo>
                  <a:pt x="19388" y="19809"/>
                </a:lnTo>
                <a:lnTo>
                  <a:pt x="18806" y="20242"/>
                </a:lnTo>
                <a:lnTo>
                  <a:pt x="18062" y="20585"/>
                </a:lnTo>
                <a:lnTo>
                  <a:pt x="17270" y="20883"/>
                </a:lnTo>
                <a:lnTo>
                  <a:pt x="16525" y="21182"/>
                </a:lnTo>
                <a:lnTo>
                  <a:pt x="15548" y="21420"/>
                </a:lnTo>
                <a:lnTo>
                  <a:pt x="14803" y="21540"/>
                </a:lnTo>
                <a:lnTo>
                  <a:pt x="13662" y="21674"/>
                </a:lnTo>
                <a:lnTo>
                  <a:pt x="8379" y="21659"/>
                </a:lnTo>
                <a:lnTo>
                  <a:pt x="7168" y="21540"/>
                </a:lnTo>
                <a:lnTo>
                  <a:pt x="6098" y="21331"/>
                </a:lnTo>
                <a:lnTo>
                  <a:pt x="5050" y="21092"/>
                </a:lnTo>
                <a:lnTo>
                  <a:pt x="4003" y="20764"/>
                </a:lnTo>
                <a:lnTo>
                  <a:pt x="3258" y="20391"/>
                </a:lnTo>
                <a:lnTo>
                  <a:pt x="2769" y="20123"/>
                </a:lnTo>
                <a:lnTo>
                  <a:pt x="2281" y="19720"/>
                </a:lnTo>
                <a:lnTo>
                  <a:pt x="1862" y="19407"/>
                </a:lnTo>
                <a:lnTo>
                  <a:pt x="1489" y="19079"/>
                </a:lnTo>
                <a:lnTo>
                  <a:pt x="1070" y="18676"/>
                </a:lnTo>
                <a:lnTo>
                  <a:pt x="744" y="18258"/>
                </a:lnTo>
                <a:lnTo>
                  <a:pt x="325" y="17661"/>
                </a:lnTo>
                <a:lnTo>
                  <a:pt x="162" y="17035"/>
                </a:lnTo>
                <a:lnTo>
                  <a:pt x="93" y="16468"/>
                </a:lnTo>
                <a:lnTo>
                  <a:pt x="93" y="9606"/>
                </a:lnTo>
                <a:close/>
                <a:moveTo>
                  <a:pt x="6098" y="9591"/>
                </a:moveTo>
                <a:lnTo>
                  <a:pt x="6098" y="5220"/>
                </a:lnTo>
                <a:lnTo>
                  <a:pt x="6191" y="4907"/>
                </a:lnTo>
                <a:lnTo>
                  <a:pt x="6307" y="4639"/>
                </a:lnTo>
                <a:lnTo>
                  <a:pt x="6517" y="4370"/>
                </a:lnTo>
                <a:lnTo>
                  <a:pt x="6680" y="4087"/>
                </a:lnTo>
                <a:lnTo>
                  <a:pt x="6889" y="3878"/>
                </a:lnTo>
                <a:lnTo>
                  <a:pt x="7308" y="3520"/>
                </a:lnTo>
                <a:lnTo>
                  <a:pt x="7843" y="3281"/>
                </a:lnTo>
                <a:lnTo>
                  <a:pt x="8402" y="3013"/>
                </a:lnTo>
                <a:lnTo>
                  <a:pt x="9031" y="2834"/>
                </a:lnTo>
                <a:lnTo>
                  <a:pt x="9659" y="2700"/>
                </a:lnTo>
                <a:lnTo>
                  <a:pt x="10497" y="2625"/>
                </a:lnTo>
                <a:lnTo>
                  <a:pt x="11125" y="2655"/>
                </a:lnTo>
                <a:lnTo>
                  <a:pt x="11987" y="2789"/>
                </a:lnTo>
                <a:lnTo>
                  <a:pt x="12522" y="2893"/>
                </a:lnTo>
                <a:lnTo>
                  <a:pt x="13011" y="3028"/>
                </a:lnTo>
                <a:lnTo>
                  <a:pt x="13290" y="3192"/>
                </a:lnTo>
                <a:lnTo>
                  <a:pt x="13709" y="3371"/>
                </a:lnTo>
                <a:lnTo>
                  <a:pt x="13872" y="3505"/>
                </a:lnTo>
                <a:lnTo>
                  <a:pt x="14058" y="3639"/>
                </a:lnTo>
                <a:lnTo>
                  <a:pt x="14291" y="3788"/>
                </a:lnTo>
                <a:lnTo>
                  <a:pt x="14431" y="3953"/>
                </a:lnTo>
                <a:lnTo>
                  <a:pt x="14617" y="4102"/>
                </a:lnTo>
                <a:lnTo>
                  <a:pt x="14826" y="4311"/>
                </a:lnTo>
                <a:lnTo>
                  <a:pt x="14919" y="4534"/>
                </a:lnTo>
                <a:lnTo>
                  <a:pt x="15036" y="4773"/>
                </a:lnTo>
                <a:lnTo>
                  <a:pt x="15175" y="5027"/>
                </a:lnTo>
                <a:lnTo>
                  <a:pt x="15245" y="5220"/>
                </a:lnTo>
                <a:lnTo>
                  <a:pt x="15245" y="9591"/>
                </a:lnTo>
                <a:lnTo>
                  <a:pt x="6098" y="9591"/>
                </a:lnTo>
                <a:close/>
              </a:path>
              <a:path w="21600" h="21600" extrusionOk="0">
                <a:moveTo>
                  <a:pt x="93" y="9606"/>
                </a:moveTo>
                <a:lnTo>
                  <a:pt x="21600" y="9606"/>
                </a:lnTo>
                <a:close/>
              </a:path>
              <a:path w="21600" h="21600" extrusionOk="0">
                <a:moveTo>
                  <a:pt x="11684" y="17109"/>
                </a:moveTo>
                <a:lnTo>
                  <a:pt x="12266" y="19317"/>
                </a:lnTo>
                <a:lnTo>
                  <a:pt x="9659" y="19317"/>
                </a:lnTo>
                <a:lnTo>
                  <a:pt x="10287" y="17124"/>
                </a:lnTo>
                <a:lnTo>
                  <a:pt x="10008" y="16975"/>
                </a:lnTo>
                <a:lnTo>
                  <a:pt x="9799" y="16722"/>
                </a:lnTo>
                <a:lnTo>
                  <a:pt x="9752" y="16408"/>
                </a:lnTo>
                <a:lnTo>
                  <a:pt x="9822" y="16170"/>
                </a:lnTo>
                <a:lnTo>
                  <a:pt x="10008" y="16006"/>
                </a:lnTo>
                <a:lnTo>
                  <a:pt x="10148" y="15871"/>
                </a:lnTo>
                <a:lnTo>
                  <a:pt x="10381" y="15782"/>
                </a:lnTo>
                <a:lnTo>
                  <a:pt x="10660" y="15692"/>
                </a:lnTo>
                <a:lnTo>
                  <a:pt x="11009" y="15677"/>
                </a:lnTo>
                <a:lnTo>
                  <a:pt x="11288" y="15722"/>
                </a:lnTo>
                <a:lnTo>
                  <a:pt x="11614" y="15782"/>
                </a:lnTo>
                <a:lnTo>
                  <a:pt x="11893" y="15946"/>
                </a:lnTo>
                <a:lnTo>
                  <a:pt x="12033" y="16080"/>
                </a:lnTo>
                <a:lnTo>
                  <a:pt x="12173" y="16229"/>
                </a:lnTo>
                <a:lnTo>
                  <a:pt x="12196" y="16408"/>
                </a:lnTo>
                <a:lnTo>
                  <a:pt x="12103" y="16722"/>
                </a:lnTo>
                <a:lnTo>
                  <a:pt x="11987" y="16856"/>
                </a:lnTo>
                <a:lnTo>
                  <a:pt x="11847" y="16975"/>
                </a:lnTo>
                <a:lnTo>
                  <a:pt x="11684" y="17109"/>
                </a:lnTo>
              </a:path>
            </a:pathLst>
          </a:custGeom>
          <a:solidFill>
            <a:srgbClr val="C0C0C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9" name="TextBox 368"/>
          <p:cNvSpPr txBox="1"/>
          <p:nvPr/>
        </p:nvSpPr>
        <p:spPr>
          <a:xfrm>
            <a:off x="1014100" y="390285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Tool Outline  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219200"/>
            <a:ext cx="669448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초안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.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수정 필요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.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9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Battle 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2" name="직사각형 371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5" name="그룹 37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8" name="직사각형 37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이등변 삼각형 41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2" name="그룹 41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13" name="직사각형 41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이등변 삼각형 41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5" name="직사각형 41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7" name="그룹 416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18" name="직사각형 41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이등변 삼각형 41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3" name="직사각형 422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25" name="직사각형 42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7" name="그룹 426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0" name="직사각형 429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1" name="그룹 430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32" name="직사각형 4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이등변 삼각형 4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4" name="그룹 433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35" name="직사각형 43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이등변 삼각형 43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7" name="직사각형 436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직사각형 437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9" name="그룹 438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40" name="직사각형 43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이등변 삼각형 44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4" name="직사각형 45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9" name="그룹 4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60" name="직사각형 4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이등변 삼각형 46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9" name="그룹 468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70" name="직사각형 46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이등변 삼각형 47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73" name="직사각형 472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이등변 삼각형 47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그룹 474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76" name="직사각형 47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이등변 삼각형 47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8" name="직사각형 477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직사각형 478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직사각형 479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직사각형 480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3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8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89" name="그룹 488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90" name="직사각형 48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1" name="타원 49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2" name="직선 연결선 49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직선 연결선 49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직선 연결선 493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직선 연결선 494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직선 연결선 495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연결선 496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연결선 497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연결선 498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연결선 501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연결선 502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직선 연결선 503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연결선 50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직선 연결선 50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직선 연결선 50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연결선 508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직선 연결선 509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연결선 510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직선 연결선 511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직선 연결선 512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직선 연결선 513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연결선 514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연결선 515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516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직선 연결선 51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직선 연결선 51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직선 연결선 51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6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7" name="직사각형 526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TextBox 537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560" name="직사각형 55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1" name="직사각형 560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62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" name="직사각형 56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4" name="직사각형 56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5" name="TextBox 56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67" name="직사각형 566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8" name="직사각형 567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9" name="직사각형 568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양쪽 모서리가 잘린 사각형 57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1" name="양쪽 모서리가 잘린 사각형 580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2" name="이등변 삼각형 581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83" name="이등변 삼각형 582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86" name="그룹 58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87" name="직사각형 58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이등변 삼각형 58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9" name="직사각형 58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0" name="그룹 58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91" name="직사각형 59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이등변 삼각형 59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2" name="직사각형 611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Event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613" name="직선 연결선 612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직선 연결선 613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직선 연결선 615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직선 연결선 616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직선 연결선 617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직선 연결선 618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직선 연결선 619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직선 연결선 620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직선 연결선 621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직선 연결선 624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직선 연결선 62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직선 연결선 62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직선 연결선 62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직선 연결선 62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직선 연결선 63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직선 연결선 63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직선 연결선 63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직선 연결선 63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직선 연결선 63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직선 연결선 63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직선 연결선 63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직선 연결선 63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직선 연결선 63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직선 연결선 64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직사각형 64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3" name="직선 연결선 64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TextBox 643"/>
          <p:cNvSpPr txBox="1"/>
          <p:nvPr/>
        </p:nvSpPr>
        <p:spPr>
          <a:xfrm>
            <a:off x="6338390" y="1605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646" name="직선 연결선 64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1469688" y="4111240"/>
            <a:ext cx="66423" cy="141371"/>
            <a:chOff x="1050228" y="4111240"/>
            <a:chExt cx="66423" cy="141371"/>
          </a:xfrm>
        </p:grpSpPr>
        <p:sp>
          <p:nvSpPr>
            <p:cNvPr id="647" name="직사각형 646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48" name="직선 화살표 연결선 647"/>
            <p:cNvCxnSpPr>
              <a:stCxn id="647" idx="0"/>
              <a:endCxn id="647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9" name="양쪽 모서리가 잘린 사각형 64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50" name="그룹 64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5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3" name="덧셈 기호 65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4" name="덧셈 기호 65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55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6" name="직사각형 655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658" name="직사각형 657"/>
          <p:cNvSpPr/>
          <p:nvPr/>
        </p:nvSpPr>
        <p:spPr>
          <a:xfrm>
            <a:off x="5604567" y="1708525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662" name="TextBox 661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663" name="TextBox 662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664" name="TextBox 663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65" name="TextBox 664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66" name="직사각형 665"/>
          <p:cNvSpPr/>
          <p:nvPr/>
        </p:nvSpPr>
        <p:spPr>
          <a:xfrm>
            <a:off x="5887910" y="170852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7" name="직사각형 666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8" name="그룹 667"/>
          <p:cNvGrpSpPr/>
          <p:nvPr/>
        </p:nvGrpSpPr>
        <p:grpSpPr>
          <a:xfrm>
            <a:off x="6613115" y="1708525"/>
            <a:ext cx="69819" cy="101460"/>
            <a:chOff x="6848281" y="2120017"/>
            <a:chExt cx="84017" cy="121634"/>
          </a:xfrm>
        </p:grpSpPr>
        <p:sp>
          <p:nvSpPr>
            <p:cNvPr id="669" name="직사각형 66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0" name="직사각형 66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1" name="이등변 삼각형 670"/>
          <p:cNvSpPr/>
          <p:nvPr/>
        </p:nvSpPr>
        <p:spPr>
          <a:xfrm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2" name="이등변 삼각형 671"/>
          <p:cNvSpPr/>
          <p:nvPr/>
        </p:nvSpPr>
        <p:spPr>
          <a:xfrm flipV="1"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73" name="그룹 672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674" name="직사각형 6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5" name="직사각형 6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6" name="이등변 삼각형 675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7" name="이등변 삼각형 676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78" name="그룹 677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679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0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1" name="직사각형 680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82" name="그룹 681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683" name="직사각형 68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4" name="직사각형 68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5" name="이등변 삼각형 684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6" name="이등변 삼각형 685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688" name="TextBox 687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689" name="직사각형 688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0" name="TextBox 689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91" name="TextBox 690"/>
          <p:cNvSpPr txBox="1"/>
          <p:nvPr/>
        </p:nvSpPr>
        <p:spPr>
          <a:xfrm>
            <a:off x="5887909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92" name="TextBox 691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93" name="TextBox 692"/>
          <p:cNvSpPr txBox="1"/>
          <p:nvPr/>
        </p:nvSpPr>
        <p:spPr>
          <a:xfrm>
            <a:off x="5529064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694" name="모서리가 둥근 직사각형 693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5" name="모서리가 둥근 직사각형 694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96" name="그룹 695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697" name="한쪽 모서리가 잘린 사각형 696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8" name="직사각형 697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9" name="TextBox 698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00" name="직사각형 699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01" name="TextBox 700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702" name="직사각형 701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0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04" name="직선 연결선 703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5" name="그룹 704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706" name="직사각형 70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7" name="타원 70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8" name="직사각형 707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09" name="TextBox 708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710" name="직사각형 709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1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2" name="직선 연결선 711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3" name="TextBox 712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714" name="직사각형 713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15" name="TextBox 714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716" name="그룹 715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717" name="직사각형 716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8" name="직사각형 717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9" name="이등변 삼각형 718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0" name="TextBox 719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721" name="직사각형 72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22" name="그룹 721"/>
          <p:cNvGrpSpPr/>
          <p:nvPr/>
        </p:nvGrpSpPr>
        <p:grpSpPr>
          <a:xfrm>
            <a:off x="5514777" y="4228233"/>
            <a:ext cx="1260215" cy="622616"/>
            <a:chOff x="5514777" y="4228233"/>
            <a:chExt cx="1260215" cy="622616"/>
          </a:xfrm>
        </p:grpSpPr>
        <p:sp>
          <p:nvSpPr>
            <p:cNvPr id="723" name="직사각형 722"/>
            <p:cNvSpPr/>
            <p:nvPr/>
          </p:nvSpPr>
          <p:spPr>
            <a:xfrm>
              <a:off x="5551478" y="4260663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4" name="TextBox 723"/>
            <p:cNvSpPr txBox="1"/>
            <p:nvPr/>
          </p:nvSpPr>
          <p:spPr>
            <a:xfrm>
              <a:off x="5514778" y="4228233"/>
              <a:ext cx="60701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/>
                <a:t>+</a:t>
              </a:r>
              <a:r>
                <a:rPr lang="en-US" altLang="ko-KR" sz="500" b="1" dirty="0" smtClean="0"/>
                <a:t> </a:t>
              </a:r>
              <a:r>
                <a:rPr lang="ko-KR" altLang="en-US" sz="500" b="1" dirty="0" smtClean="0"/>
                <a:t>기본 데이터</a:t>
              </a:r>
              <a:endParaRPr lang="ko-KR" altLang="en-US" sz="500" b="1" dirty="0"/>
            </a:p>
          </p:txBody>
        </p:sp>
        <p:sp>
          <p:nvSpPr>
            <p:cNvPr id="725" name="직사각형 724"/>
            <p:cNvSpPr/>
            <p:nvPr/>
          </p:nvSpPr>
          <p:spPr>
            <a:xfrm>
              <a:off x="5551478" y="43741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6" name="TextBox 725"/>
            <p:cNvSpPr txBox="1"/>
            <p:nvPr/>
          </p:nvSpPr>
          <p:spPr>
            <a:xfrm>
              <a:off x="5514777" y="43416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Start Button </a:t>
              </a:r>
              <a:endParaRPr lang="ko-KR" altLang="en-US" sz="500" b="1" dirty="0"/>
            </a:p>
          </p:txBody>
        </p:sp>
        <p:sp>
          <p:nvSpPr>
            <p:cNvPr id="727" name="직사각형 726"/>
            <p:cNvSpPr/>
            <p:nvPr/>
          </p:nvSpPr>
          <p:spPr>
            <a:xfrm>
              <a:off x="5551478" y="44884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8" name="TextBox 727"/>
            <p:cNvSpPr txBox="1"/>
            <p:nvPr/>
          </p:nvSpPr>
          <p:spPr>
            <a:xfrm>
              <a:off x="5514777" y="44559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Load Button </a:t>
              </a:r>
              <a:endParaRPr lang="ko-KR" altLang="en-US" sz="500" b="1" dirty="0"/>
            </a:p>
          </p:txBody>
        </p:sp>
        <p:sp>
          <p:nvSpPr>
            <p:cNvPr id="729" name="직사각형 728"/>
            <p:cNvSpPr/>
            <p:nvPr/>
          </p:nvSpPr>
          <p:spPr>
            <a:xfrm>
              <a:off x="5551478" y="4601131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0" name="TextBox 729"/>
            <p:cNvSpPr txBox="1"/>
            <p:nvPr/>
          </p:nvSpPr>
          <p:spPr>
            <a:xfrm>
              <a:off x="5514777" y="4568701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Exit Button </a:t>
              </a:r>
              <a:endParaRPr lang="ko-KR" altLang="en-US" sz="500" b="1" dirty="0"/>
            </a:p>
          </p:txBody>
        </p:sp>
        <p:sp>
          <p:nvSpPr>
            <p:cNvPr id="731" name="직사각형 730"/>
            <p:cNvSpPr/>
            <p:nvPr/>
          </p:nvSpPr>
          <p:spPr>
            <a:xfrm>
              <a:off x="5551478" y="4714002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2" name="TextBox 731"/>
            <p:cNvSpPr txBox="1"/>
            <p:nvPr/>
          </p:nvSpPr>
          <p:spPr>
            <a:xfrm>
              <a:off x="5514777" y="4681572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Stop :: Stop Node </a:t>
              </a:r>
              <a:endParaRPr lang="ko-KR" altLang="en-US" sz="500" b="1" dirty="0"/>
            </a:p>
          </p:txBody>
        </p:sp>
      </p:grpSp>
      <p:grpSp>
        <p:nvGrpSpPr>
          <p:cNvPr id="736" name="그룹 735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737" name="직사각형 73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38" name="타원 73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9" name="그룹 738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740" name="직사각형 73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41" name="타원 74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2" name="그룹 741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743" name="직사각형 7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44" name="타원 7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45" name="직사각형 744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46" name="직선 연결선 74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" name="TextBox 746"/>
          <p:cNvSpPr txBox="1"/>
          <p:nvPr/>
        </p:nvSpPr>
        <p:spPr>
          <a:xfrm>
            <a:off x="5540734" y="16746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Type :</a:t>
            </a:r>
            <a:endParaRPr lang="ko-KR" altLang="en-US" sz="500" b="1" dirty="0"/>
          </a:p>
        </p:txBody>
      </p:sp>
      <p:grpSp>
        <p:nvGrpSpPr>
          <p:cNvPr id="748" name="그룹 747"/>
          <p:cNvGrpSpPr/>
          <p:nvPr/>
        </p:nvGrpSpPr>
        <p:grpSpPr>
          <a:xfrm>
            <a:off x="5887372" y="1674617"/>
            <a:ext cx="817721" cy="169277"/>
            <a:chOff x="5884268" y="3770775"/>
            <a:chExt cx="817721" cy="169277"/>
          </a:xfrm>
        </p:grpSpPr>
        <p:sp>
          <p:nvSpPr>
            <p:cNvPr id="749" name="직사각형 748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0" name="직사각형 749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1" name="이등변 삼각형 750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2" name="TextBox 751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Event End</a:t>
              </a:r>
              <a:endParaRPr lang="ko-KR" altLang="en-US" sz="500" dirty="0"/>
            </a:p>
          </p:txBody>
        </p:sp>
      </p:grpSp>
      <p:sp>
        <p:nvSpPr>
          <p:cNvPr id="769" name="직사각형 768"/>
          <p:cNvSpPr/>
          <p:nvPr/>
        </p:nvSpPr>
        <p:spPr>
          <a:xfrm>
            <a:off x="8265368" y="1941215"/>
            <a:ext cx="1008112" cy="2985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Event Start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0" name="직사각형 769"/>
          <p:cNvSpPr/>
          <p:nvPr/>
        </p:nvSpPr>
        <p:spPr>
          <a:xfrm>
            <a:off x="8265368" y="2325553"/>
            <a:ext cx="1008112" cy="2985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Start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1" name="직사각형 770"/>
          <p:cNvSpPr/>
          <p:nvPr/>
        </p:nvSpPr>
        <p:spPr>
          <a:xfrm>
            <a:off x="8265368" y="2712210"/>
            <a:ext cx="1008112" cy="2985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End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2" name="직사각형 771"/>
          <p:cNvSpPr/>
          <p:nvPr/>
        </p:nvSpPr>
        <p:spPr>
          <a:xfrm>
            <a:off x="8265368" y="3098867"/>
            <a:ext cx="1008112" cy="2985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Event End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76" name="꺾인 연결선 775"/>
          <p:cNvCxnSpPr>
            <a:stCxn id="784" idx="2"/>
            <a:endCxn id="770" idx="1"/>
          </p:cNvCxnSpPr>
          <p:nvPr/>
        </p:nvCxnSpPr>
        <p:spPr>
          <a:xfrm rot="16200000" flipH="1">
            <a:off x="7667480" y="1876949"/>
            <a:ext cx="689450" cy="506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꺾인 연결선 776"/>
          <p:cNvCxnSpPr>
            <a:stCxn id="784" idx="2"/>
            <a:endCxn id="771" idx="1"/>
          </p:cNvCxnSpPr>
          <p:nvPr/>
        </p:nvCxnSpPr>
        <p:spPr>
          <a:xfrm rot="16200000" flipH="1">
            <a:off x="7474152" y="2070277"/>
            <a:ext cx="1076107" cy="506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꺾인 연결선 777"/>
          <p:cNvCxnSpPr>
            <a:stCxn id="784" idx="2"/>
            <a:endCxn id="772" idx="1"/>
          </p:cNvCxnSpPr>
          <p:nvPr/>
        </p:nvCxnSpPr>
        <p:spPr>
          <a:xfrm rot="16200000" flipH="1">
            <a:off x="7280823" y="2263606"/>
            <a:ext cx="1462764" cy="506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4" name="직사각형 783"/>
          <p:cNvSpPr/>
          <p:nvPr/>
        </p:nvSpPr>
        <p:spPr>
          <a:xfrm>
            <a:off x="7180707" y="1425347"/>
            <a:ext cx="1156670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Event </a:t>
            </a:r>
            <a:r>
              <a:rPr lang="en-US" altLang="ko-KR" sz="800" dirty="0" smtClean="0">
                <a:solidFill>
                  <a:schemeClr val="tx1"/>
                </a:solidFill>
              </a:rPr>
              <a:t>Node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86" name="꺾인 연결선 785"/>
          <p:cNvCxnSpPr>
            <a:stCxn id="784" idx="2"/>
            <a:endCxn id="769" idx="1"/>
          </p:cNvCxnSpPr>
          <p:nvPr/>
        </p:nvCxnSpPr>
        <p:spPr>
          <a:xfrm rot="16200000" flipH="1">
            <a:off x="7859649" y="1684780"/>
            <a:ext cx="305112" cy="506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0" name="그룹 789"/>
          <p:cNvGrpSpPr/>
          <p:nvPr/>
        </p:nvGrpSpPr>
        <p:grpSpPr>
          <a:xfrm>
            <a:off x="1471027" y="4365535"/>
            <a:ext cx="65084" cy="104100"/>
            <a:chOff x="336266" y="4404658"/>
            <a:chExt cx="72008" cy="121879"/>
          </a:xfrm>
        </p:grpSpPr>
        <p:sp>
          <p:nvSpPr>
            <p:cNvPr id="791" name="직사각형 79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92" name="타원 79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3" name="그룹 792"/>
          <p:cNvGrpSpPr/>
          <p:nvPr/>
        </p:nvGrpSpPr>
        <p:grpSpPr>
          <a:xfrm>
            <a:off x="1323059" y="4365535"/>
            <a:ext cx="65084" cy="104100"/>
            <a:chOff x="336266" y="4404658"/>
            <a:chExt cx="72008" cy="121879"/>
          </a:xfrm>
        </p:grpSpPr>
        <p:sp>
          <p:nvSpPr>
            <p:cNvPr id="794" name="직사각형 79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95" name="타원 79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6" name="그룹 795"/>
          <p:cNvGrpSpPr/>
          <p:nvPr/>
        </p:nvGrpSpPr>
        <p:grpSpPr>
          <a:xfrm>
            <a:off x="1172897" y="4365535"/>
            <a:ext cx="65084" cy="104100"/>
            <a:chOff x="336266" y="4404658"/>
            <a:chExt cx="72008" cy="121879"/>
          </a:xfrm>
        </p:grpSpPr>
        <p:sp>
          <p:nvSpPr>
            <p:cNvPr id="797" name="직사각형 79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98" name="타원 79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99" name="TextBox 79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0" name="TextBox 799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Battle Scene </a:t>
            </a:r>
            <a:r>
              <a:rPr lang="ko-KR" altLang="en-US" sz="800" b="1" dirty="0" smtClean="0"/>
              <a:t>의 </a:t>
            </a:r>
            <a:r>
              <a:rPr lang="en-US" altLang="ko-KR" sz="800" b="1" dirty="0" smtClean="0"/>
              <a:t>Event Node</a:t>
            </a:r>
            <a:endParaRPr lang="ko-KR" altLang="en-US" sz="800" b="1" dirty="0"/>
          </a:p>
        </p:txBody>
      </p:sp>
      <p:cxnSp>
        <p:nvCxnSpPr>
          <p:cNvPr id="801" name="직선 연결선 800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TextBox 801"/>
          <p:cNvSpPr txBox="1"/>
          <p:nvPr/>
        </p:nvSpPr>
        <p:spPr>
          <a:xfrm>
            <a:off x="6969224" y="10641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기본적으로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가지로 구성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803" name="TextBox 802"/>
          <p:cNvSpPr txBox="1"/>
          <p:nvPr/>
        </p:nvSpPr>
        <p:spPr>
          <a:xfrm>
            <a:off x="6938298" y="348322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4" name="TextBox 803"/>
          <p:cNvSpPr txBox="1"/>
          <p:nvPr/>
        </p:nvSpPr>
        <p:spPr>
          <a:xfrm>
            <a:off x="7132326" y="352475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Battle Ground Node</a:t>
            </a:r>
            <a:endParaRPr lang="ko-KR" altLang="en-US" sz="800" b="1" dirty="0"/>
          </a:p>
        </p:txBody>
      </p:sp>
      <p:cxnSp>
        <p:nvCxnSpPr>
          <p:cNvPr id="805" name="직선 연결선 804"/>
          <p:cNvCxnSpPr/>
          <p:nvPr/>
        </p:nvCxnSpPr>
        <p:spPr>
          <a:xfrm>
            <a:off x="6998186" y="3694837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TextBox 805"/>
          <p:cNvSpPr txBox="1"/>
          <p:nvPr/>
        </p:nvSpPr>
        <p:spPr>
          <a:xfrm>
            <a:off x="6969224" y="3695417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en-US" altLang="ko-KR" sz="800" dirty="0" smtClean="0"/>
              <a:t>Event Ground Node</a:t>
            </a:r>
            <a:r>
              <a:rPr lang="ko-KR" altLang="en-US" sz="800" dirty="0" smtClean="0"/>
              <a:t>보다 추가 설정 사항이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타일 </a:t>
            </a:r>
            <a:r>
              <a:rPr lang="ko-KR" altLang="en-US" sz="800" dirty="0" err="1" smtClean="0">
                <a:sym typeface="Wingdings" pitchFamily="2" charset="2"/>
              </a:rPr>
              <a:t>맵</a:t>
            </a:r>
            <a:r>
              <a:rPr lang="ko-KR" altLang="en-US" sz="800" dirty="0" smtClean="0">
                <a:sym typeface="Wingdings" pitchFamily="2" charset="2"/>
              </a:rPr>
              <a:t> 형식의 이동 가능 지역</a:t>
            </a:r>
            <a:r>
              <a:rPr lang="en-US" altLang="ko-KR" sz="800" dirty="0" smtClean="0">
                <a:sym typeface="Wingdings" pitchFamily="2" charset="2"/>
              </a:rPr>
              <a:t>/ </a:t>
            </a:r>
            <a:r>
              <a:rPr lang="ko-KR" altLang="en-US" sz="800" dirty="0" smtClean="0">
                <a:sym typeface="Wingdings" pitchFamily="2" charset="2"/>
              </a:rPr>
              <a:t>불가 지역 설정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811" name="직사각형 810"/>
          <p:cNvSpPr/>
          <p:nvPr/>
        </p:nvSpPr>
        <p:spPr>
          <a:xfrm>
            <a:off x="371961" y="4577802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2" name="직사각형 811"/>
          <p:cNvSpPr/>
          <p:nvPr/>
        </p:nvSpPr>
        <p:spPr>
          <a:xfrm>
            <a:off x="407865" y="460371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3" name="이등변 삼각형 812"/>
          <p:cNvSpPr/>
          <p:nvPr/>
        </p:nvSpPr>
        <p:spPr>
          <a:xfrm rot="16200000" flipH="1" flipV="1">
            <a:off x="481266" y="4616742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4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103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5" name="TextBox 814"/>
          <p:cNvSpPr txBox="1"/>
          <p:nvPr/>
        </p:nvSpPr>
        <p:spPr>
          <a:xfrm>
            <a:off x="462313" y="4548311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HUD</a:t>
            </a:r>
            <a:endParaRPr lang="ko-KR" altLang="en-US" sz="500" dirty="0"/>
          </a:p>
        </p:txBody>
      </p:sp>
      <p:sp>
        <p:nvSpPr>
          <p:cNvPr id="819" name="직사각형 818"/>
          <p:cNvSpPr/>
          <p:nvPr/>
        </p:nvSpPr>
        <p:spPr>
          <a:xfrm>
            <a:off x="371961" y="467931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20" name="직사각형 819"/>
          <p:cNvSpPr/>
          <p:nvPr/>
        </p:nvSpPr>
        <p:spPr>
          <a:xfrm>
            <a:off x="407865" y="4705234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21" name="이등변 삼각형 820"/>
          <p:cNvSpPr/>
          <p:nvPr/>
        </p:nvSpPr>
        <p:spPr>
          <a:xfrm rot="16200000" flipH="1" flipV="1">
            <a:off x="481266" y="4718259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23" name="TextBox 822"/>
          <p:cNvSpPr txBox="1"/>
          <p:nvPr/>
        </p:nvSpPr>
        <p:spPr>
          <a:xfrm>
            <a:off x="462313" y="4649828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UI</a:t>
            </a:r>
            <a:endParaRPr lang="ko-KR" altLang="en-US" sz="5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1676004" y="1890713"/>
            <a:ext cx="830535" cy="166627"/>
            <a:chOff x="1690293" y="1910315"/>
            <a:chExt cx="958451" cy="111604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690293" y="1910315"/>
              <a:ext cx="958451" cy="4602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24" name="모서리가 둥근 직사각형 823"/>
            <p:cNvSpPr/>
            <p:nvPr/>
          </p:nvSpPr>
          <p:spPr>
            <a:xfrm>
              <a:off x="1690293" y="1975899"/>
              <a:ext cx="958451" cy="4602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26" name="모서리가 둥근 직사각형 825"/>
          <p:cNvSpPr/>
          <p:nvPr/>
        </p:nvSpPr>
        <p:spPr>
          <a:xfrm>
            <a:off x="1676004" y="1890713"/>
            <a:ext cx="830535" cy="68709"/>
          </a:xfrm>
          <a:prstGeom prst="round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#,###/ #,###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827" name="모서리가 둥근 직사각형 826"/>
          <p:cNvSpPr/>
          <p:nvPr/>
        </p:nvSpPr>
        <p:spPr>
          <a:xfrm>
            <a:off x="1676004" y="1988631"/>
            <a:ext cx="830535" cy="68709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#,### / #,###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471546" y="1753764"/>
            <a:ext cx="313102" cy="313102"/>
          </a:xfrm>
          <a:prstGeom prst="ellipse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28" name="타원 827"/>
          <p:cNvSpPr/>
          <p:nvPr/>
        </p:nvSpPr>
        <p:spPr>
          <a:xfrm>
            <a:off x="1486925" y="1769591"/>
            <a:ext cx="282344" cy="28234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11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1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</a:rPr>
                <a:t>HUD…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 HP/MP,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게임 시작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턴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종료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명령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(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이동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공격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스킬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아이템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대기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취소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),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스킬 창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아이템 창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승리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/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패배 조건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타일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(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이동 타일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공격 타일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)</a:t>
              </a:r>
              <a:endParaRPr lang="en-US" altLang="ko-KR" sz="11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</a:rPr>
                <a:t>UI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</a:rPr>
                <a:t>페이지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</a:rPr>
                <a:t>…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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상태 페이지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(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장비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아이템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능력 확인용으로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World Scene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과 공용 사용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),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결과 페이지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(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보상 관련 밸런스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)</a:t>
              </a:r>
              <a:b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캐릭터 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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밸런스 테이블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원거리 공격에 대한 설정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.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이동 범위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공격 범위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, </a:t>
              </a:r>
              <a:r>
                <a:rPr lang="ko-KR" altLang="en-US" sz="11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스킬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10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051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96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2613025" y="2708275"/>
            <a:ext cx="779463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en-US" altLang="ko-KR" sz="3600" dirty="0">
                <a:latin typeface="휴먼엑스포" pitchFamily="18" charset="-127"/>
                <a:ea typeface="휴먼엑스포" pitchFamily="18" charset="-127"/>
              </a:rPr>
              <a:t>3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392488" y="2708275"/>
            <a:ext cx="3900487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ko-KR" altLang="en-US" sz="3200" dirty="0" smtClean="0">
                <a:latin typeface="휴먼엑스포" pitchFamily="18" charset="-127"/>
                <a:ea typeface="휴먼엑스포" pitchFamily="18" charset="-127"/>
              </a:rPr>
              <a:t>세부 기획서</a:t>
            </a:r>
            <a:endParaRPr lang="ko-KR" altLang="en-US" sz="3200" dirty="0">
              <a:latin typeface="휴먼엑스포" pitchFamily="18" charset="-127"/>
              <a:ea typeface="휴먼엑스포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세부 기획서 아직 시작도 안 함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…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2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48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69224" y="1064144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938298" y="17312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2326" y="17728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998186" y="194290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9224" y="1943480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938298" y="285676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2326" y="289829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998186" y="306838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224" y="3068960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8298" y="386488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32326" y="390640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998186" y="4076492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69224" y="4077072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6938298" y="45849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32326" y="462648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998186" y="4796572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69224" y="4797152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6938298" y="540369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32326" y="544522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998186" y="5615308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69224" y="5615888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grpSp>
        <p:nvGrpSpPr>
          <p:cNvPr id="33" name="그룹 32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내용 양식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5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329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856656" y="2708920"/>
            <a:ext cx="2160240" cy="50405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translucentPowder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Game Start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856656" y="3217240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dkEdge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Game Start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856656" y="3733658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Game Start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856656" y="4246735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metal"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Game Start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2920" y="2708920"/>
            <a:ext cx="2160240" cy="50405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translucentPowder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Load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32920" y="3217240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dkEdge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Load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232920" y="3733658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Load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32920" y="4246735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metal"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Load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09184" y="2708920"/>
            <a:ext cx="2160240" cy="50405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translucentPowder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Exit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09184" y="3217240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dkEdge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Exit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09184" y="3733658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Exit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09184" y="4246735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metal"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Exit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버튼양식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참고용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9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0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타이틀 화면 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Camera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해상도</a:t>
            </a:r>
            <a:endParaRPr lang="ko-KR" altLang="en-US" sz="500" b="1" dirty="0"/>
          </a:p>
        </p:txBody>
      </p:sp>
      <p:sp>
        <p:nvSpPr>
          <p:cNvPr id="183" name="직사각형 182"/>
          <p:cNvSpPr/>
          <p:nvPr/>
        </p:nvSpPr>
        <p:spPr>
          <a:xfrm>
            <a:off x="5623622" y="1708589"/>
            <a:ext cx="755252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18176" y="1708589"/>
            <a:ext cx="121396" cy="101460"/>
            <a:chOff x="6660761" y="1833708"/>
            <a:chExt cx="69819" cy="50730"/>
          </a:xfrm>
        </p:grpSpPr>
        <p:sp>
          <p:nvSpPr>
            <p:cNvPr id="186" name="직사각형 185"/>
            <p:cNvSpPr/>
            <p:nvPr/>
          </p:nvSpPr>
          <p:spPr>
            <a:xfrm>
              <a:off x="6660761" y="1833708"/>
              <a:ext cx="69819" cy="507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8" name="이등변 삼각형 187"/>
            <p:cNvSpPr/>
            <p:nvPr/>
          </p:nvSpPr>
          <p:spPr>
            <a:xfrm flipV="1">
              <a:off x="6671507" y="1844015"/>
              <a:ext cx="48327" cy="3600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5658794" y="1673166"/>
            <a:ext cx="6129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 smtClean="0">
                <a:solidFill>
                  <a:schemeClr val="bg1">
                    <a:lumMod val="65000"/>
                  </a:schemeClr>
                </a:solidFill>
              </a:rPr>
              <a:t>1024 x 768</a:t>
            </a: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2786" y="1681823"/>
            <a:ext cx="4320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>
                <a:solidFill>
                  <a:schemeClr val="bg1">
                    <a:lumMod val="65000"/>
                  </a:schemeClr>
                </a:solidFill>
              </a:rPr>
              <a:t>Fixed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64415" y="1709575"/>
            <a:ext cx="99726" cy="99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635505" y="2144951"/>
            <a:ext cx="999523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6574330" y="2144951"/>
            <a:ext cx="121396" cy="101460"/>
            <a:chOff x="6660761" y="1833708"/>
            <a:chExt cx="69819" cy="50730"/>
          </a:xfrm>
        </p:grpSpPr>
        <p:sp>
          <p:nvSpPr>
            <p:cNvPr id="197" name="직사각형 196"/>
            <p:cNvSpPr/>
            <p:nvPr/>
          </p:nvSpPr>
          <p:spPr>
            <a:xfrm>
              <a:off x="6660761" y="1833708"/>
              <a:ext cx="69819" cy="507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5" name="이등변 삼각형 214"/>
            <p:cNvSpPr/>
            <p:nvPr/>
          </p:nvSpPr>
          <p:spPr>
            <a:xfrm flipV="1">
              <a:off x="6671507" y="184401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16" name="TextBox 215"/>
          <p:cNvSpPr txBox="1"/>
          <p:nvPr/>
        </p:nvSpPr>
        <p:spPr>
          <a:xfrm>
            <a:off x="5815325" y="2109528"/>
            <a:ext cx="6129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 smtClean="0">
                <a:solidFill>
                  <a:schemeClr val="bg1">
                    <a:lumMod val="65000"/>
                  </a:schemeClr>
                </a:solidFill>
              </a:rPr>
              <a:t> Fade In</a:t>
            </a: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635505" y="2362419"/>
            <a:ext cx="107880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629303" y="237829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시간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220" name="직사각형 219"/>
          <p:cNvSpPr/>
          <p:nvPr/>
        </p:nvSpPr>
        <p:spPr>
          <a:xfrm>
            <a:off x="5965595" y="2412202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221" name="그룹 220"/>
          <p:cNvGrpSpPr/>
          <p:nvPr/>
        </p:nvGrpSpPr>
        <p:grpSpPr>
          <a:xfrm>
            <a:off x="6453071" y="2411740"/>
            <a:ext cx="69819" cy="101460"/>
            <a:chOff x="6848281" y="2120017"/>
            <a:chExt cx="84017" cy="121634"/>
          </a:xfrm>
        </p:grpSpPr>
        <p:sp>
          <p:nvSpPr>
            <p:cNvPr id="222" name="직사각형 22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4" name="이등변 삼각형 223"/>
          <p:cNvSpPr/>
          <p:nvPr/>
        </p:nvSpPr>
        <p:spPr>
          <a:xfrm>
            <a:off x="6463817" y="241743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5" name="이등변 삼각형 224"/>
          <p:cNvSpPr/>
          <p:nvPr/>
        </p:nvSpPr>
        <p:spPr>
          <a:xfrm flipV="1">
            <a:off x="6463817" y="247277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5629303" y="253169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색상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2" name="직사각형 81"/>
          <p:cNvSpPr/>
          <p:nvPr/>
        </p:nvSpPr>
        <p:spPr>
          <a:xfrm>
            <a:off x="5971926" y="2543271"/>
            <a:ext cx="139738" cy="13973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5733960" y="2301418"/>
            <a:ext cx="512730" cy="97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5647586" y="2265700"/>
            <a:ext cx="6696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세부 효과 설정</a:t>
            </a:r>
            <a:endParaRPr lang="ko-KR" altLang="en-US" sz="500" dirty="0"/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직사각형 237"/>
          <p:cNvSpPr/>
          <p:nvPr/>
        </p:nvSpPr>
        <p:spPr>
          <a:xfrm>
            <a:off x="1050228" y="4253559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9" name="타원 238"/>
          <p:cNvSpPr/>
          <p:nvPr/>
        </p:nvSpPr>
        <p:spPr>
          <a:xfrm>
            <a:off x="1050229" y="4273317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5545898" y="19761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카메라 효과</a:t>
            </a:r>
            <a:endParaRPr lang="ko-KR" altLang="en-US" sz="5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6367760" y="1633691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4-2.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카메라 설정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217" name="양쪽 모서리가 잘린 사각형 216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26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덧셈 기호 227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9" name="덧셈 기호 228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33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1" name="그룹 240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244" name="모서리가 둥근 직사각형 243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Tool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초기 화면 아웃라인 디자인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참고용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48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79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7" name="TextBox 336"/>
          <p:cNvSpPr txBox="1"/>
          <p:nvPr/>
        </p:nvSpPr>
        <p:spPr>
          <a:xfrm>
            <a:off x="242532" y="5301208"/>
            <a:ext cx="6412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FF0000"/>
                </a:solidFill>
              </a:rPr>
              <a:t>Tool </a:t>
            </a:r>
            <a:r>
              <a:rPr lang="ko-KR" altLang="en-US" sz="5000" dirty="0" smtClean="0">
                <a:solidFill>
                  <a:srgbClr val="FF0000"/>
                </a:solidFill>
              </a:rPr>
              <a:t>화면 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6976" y="914025"/>
            <a:ext cx="172562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RPG </a:t>
            </a:r>
            <a:r>
              <a:rPr lang="ko-KR" altLang="en-US" sz="800" dirty="0" smtClean="0">
                <a:solidFill>
                  <a:schemeClr val="tx1"/>
                </a:solidFill>
              </a:rPr>
              <a:t>만들기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5" name="직사각형 3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9" name="직사각형 3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42" name="직사각형 4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5" name="직사각형 4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9" name="직사각형 4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6" name="직사각형 5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3" name="직사각형 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8" name="직사각형 6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72" name="직사각형 7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5" name="직사각형 7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8" name="직사각형 7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81" name="직사각형 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1232398" y="1593048"/>
            <a:ext cx="3452192" cy="237229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2088176" y="2524031"/>
            <a:ext cx="1742808" cy="575884"/>
            <a:chOff x="2537949" y="2718569"/>
            <a:chExt cx="1095375" cy="361950"/>
          </a:xfrm>
          <a:scene3d>
            <a:camera prst="orthographicFront">
              <a:rot lat="0" lon="300000" rev="0"/>
            </a:camera>
            <a:lightRig rig="threePt" dir="t"/>
          </a:scene3d>
        </p:grpSpPr>
        <p:sp>
          <p:nvSpPr>
            <p:cNvPr id="87" name="타원 86"/>
            <p:cNvSpPr/>
            <p:nvPr/>
          </p:nvSpPr>
          <p:spPr>
            <a:xfrm rot="21019520">
              <a:off x="2552753" y="2749393"/>
              <a:ext cx="1064480" cy="299961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88" name="Picture 9" descr="C:\Users\guk1987\Desktop\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949" y="2718569"/>
              <a:ext cx="10953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직사각형 88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" name="한쪽 모서리가 잘린 사각형 89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5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7" name="그룹 96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8" name="직사각형 9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0" name="직선 연결선 99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" name="직사각형 131"/>
          <p:cNvSpPr/>
          <p:nvPr/>
        </p:nvSpPr>
        <p:spPr>
          <a:xfrm>
            <a:off x="371961" y="435950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71961" y="4464594"/>
            <a:ext cx="678321" cy="104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71961" y="4568813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71961" y="4673032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71961" y="477725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07865" y="4385424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07865" y="480292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7865" y="469855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0" name="이등변 삼각형 139"/>
          <p:cNvSpPr/>
          <p:nvPr/>
        </p:nvSpPr>
        <p:spPr>
          <a:xfrm flipH="1" flipV="1">
            <a:off x="481266" y="4398449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26693" y="4474590"/>
            <a:ext cx="54000" cy="46800"/>
            <a:chOff x="418877" y="5254351"/>
            <a:chExt cx="54000" cy="46800"/>
          </a:xfrm>
        </p:grpSpPr>
        <p:cxnSp>
          <p:nvCxnSpPr>
            <p:cNvPr id="142" name="직선 연결선 14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그룹 143"/>
          <p:cNvGrpSpPr/>
          <p:nvPr/>
        </p:nvGrpSpPr>
        <p:grpSpPr>
          <a:xfrm>
            <a:off x="426693" y="4579364"/>
            <a:ext cx="54000" cy="46800"/>
            <a:chOff x="418877" y="5254351"/>
            <a:chExt cx="54000" cy="46800"/>
          </a:xfrm>
        </p:grpSpPr>
        <p:cxnSp>
          <p:nvCxnSpPr>
            <p:cNvPr id="145" name="직선 연결선 144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직사각형 146"/>
          <p:cNvSpPr/>
          <p:nvPr/>
        </p:nvSpPr>
        <p:spPr>
          <a:xfrm>
            <a:off x="493265" y="449050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93265" y="459898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9" name="Sound"/>
          <p:cNvSpPr>
            <a:spLocks noEditPoints="1" noChangeArrowheads="1"/>
          </p:cNvSpPr>
          <p:nvPr/>
        </p:nvSpPr>
        <p:spPr bwMode="auto">
          <a:xfrm>
            <a:off x="407157" y="4703628"/>
            <a:ext cx="43200" cy="432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2029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6950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641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2484" y="4809369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" name="TextBox 153"/>
          <p:cNvSpPr txBox="1"/>
          <p:nvPr/>
        </p:nvSpPr>
        <p:spPr>
          <a:xfrm>
            <a:off x="402210" y="4745700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배경 이미지</a:t>
            </a:r>
            <a:endParaRPr lang="ko-KR" altLang="en-US" sz="5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02210" y="4639624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BGM</a:t>
            </a:r>
            <a:endParaRPr lang="ko-KR" altLang="en-US" sz="5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46719" y="4330018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로고 아이콘</a:t>
            </a:r>
            <a:endParaRPr lang="ko-KR" altLang="en-US" sz="500" dirty="0"/>
          </a:p>
        </p:txBody>
      </p:sp>
      <p:sp>
        <p:nvSpPr>
          <p:cNvPr id="157" name="TextBox 156"/>
          <p:cNvSpPr txBox="1"/>
          <p:nvPr/>
        </p:nvSpPr>
        <p:spPr>
          <a:xfrm>
            <a:off x="494736" y="4437112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Samsung </a:t>
            </a:r>
            <a:endParaRPr lang="ko-KR" altLang="en-US" sz="500" dirty="0"/>
          </a:p>
        </p:txBody>
      </p:sp>
      <p:sp>
        <p:nvSpPr>
          <p:cNvPr id="158" name="TextBox 157"/>
          <p:cNvSpPr txBox="1"/>
          <p:nvPr/>
        </p:nvSpPr>
        <p:spPr>
          <a:xfrm>
            <a:off x="494736" y="4543906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Game Title</a:t>
            </a:r>
            <a:endParaRPr lang="ko-KR" altLang="en-US" sz="500" dirty="0"/>
          </a:p>
        </p:txBody>
      </p:sp>
      <p:sp>
        <p:nvSpPr>
          <p:cNvPr id="159" name="직사각형 158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61" name="직사각형 160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" name="이등변 삼각형 163"/>
          <p:cNvSpPr/>
          <p:nvPr/>
        </p:nvSpPr>
        <p:spPr>
          <a:xfrm rot="16200000" flipH="1" flipV="1">
            <a:off x="481266" y="4292929"/>
            <a:ext cx="36000" cy="2880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514778" y="4228233"/>
            <a:ext cx="607012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캐릭</a:t>
            </a:r>
            <a:r>
              <a:rPr lang="ko-KR" altLang="en-US" sz="500" b="1" dirty="0"/>
              <a:t>터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5551478" y="437191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583716" y="4338254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이벤</a:t>
            </a:r>
            <a:r>
              <a:rPr lang="ko-KR" altLang="en-US" sz="500" dirty="0"/>
              <a:t>트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5551478" y="4480159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583716" y="4449888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전</a:t>
            </a:r>
            <a:r>
              <a:rPr lang="ko-KR" altLang="en-US" sz="500" dirty="0"/>
              <a:t>투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5551478" y="4588642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514778" y="4554984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-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배</a:t>
            </a:r>
            <a:r>
              <a:rPr lang="ko-KR" altLang="en-US" sz="500" b="1" dirty="0"/>
              <a:t>경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5551478" y="4699824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583716" y="4666165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이벤</a:t>
            </a:r>
            <a:r>
              <a:rPr lang="ko-KR" altLang="en-US" sz="500" dirty="0"/>
              <a:t>트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5551478" y="4811196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583716" y="4777537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전</a:t>
            </a:r>
            <a:r>
              <a:rPr lang="ko-KR" altLang="en-US" sz="500" dirty="0"/>
              <a:t>투</a:t>
            </a:r>
          </a:p>
        </p:txBody>
      </p:sp>
      <p:sp>
        <p:nvSpPr>
          <p:cNvPr id="177" name="직사각형 176"/>
          <p:cNvSpPr/>
          <p:nvPr/>
        </p:nvSpPr>
        <p:spPr>
          <a:xfrm>
            <a:off x="5551478" y="4920300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583716" y="4886641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월드 </a:t>
            </a:r>
            <a:r>
              <a:rPr lang="ko-KR" altLang="en-US" sz="500" dirty="0" err="1" smtClean="0"/>
              <a:t>맵</a:t>
            </a:r>
            <a:endParaRPr lang="ko-KR" altLang="en-US" sz="500" dirty="0"/>
          </a:p>
        </p:txBody>
      </p:sp>
      <p:sp>
        <p:nvSpPr>
          <p:cNvPr id="179" name="직사각형 17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1911746" y="2202483"/>
            <a:ext cx="2133459" cy="1152128"/>
            <a:chOff x="1911746" y="2202483"/>
            <a:chExt cx="2133459" cy="1152128"/>
          </a:xfrm>
        </p:grpSpPr>
        <p:sp>
          <p:nvSpPr>
            <p:cNvPr id="188" name="직사각형 187"/>
            <p:cNvSpPr/>
            <p:nvPr/>
          </p:nvSpPr>
          <p:spPr>
            <a:xfrm>
              <a:off x="3974876" y="3282603"/>
              <a:ext cx="70329" cy="720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911746" y="2202483"/>
              <a:ext cx="2133459" cy="1152128"/>
              <a:chOff x="1911746" y="2202483"/>
              <a:chExt cx="2133459" cy="1152128"/>
            </a:xfrm>
          </p:grpSpPr>
          <p:sp>
            <p:nvSpPr>
              <p:cNvPr id="185" name="직사각형 184"/>
              <p:cNvSpPr/>
              <p:nvPr/>
            </p:nvSpPr>
            <p:spPr>
              <a:xfrm>
                <a:off x="1911746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3974876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911746" y="32826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3031667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3031667" y="32826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911746" y="26731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3974876" y="26731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3" name="직선 연결선 192"/>
              <p:cNvCxnSpPr>
                <a:stCxn id="185" idx="3"/>
                <a:endCxn id="189" idx="1"/>
              </p:cNvCxnSpPr>
              <p:nvPr/>
            </p:nvCxnSpPr>
            <p:spPr>
              <a:xfrm>
                <a:off x="1982075" y="2238487"/>
                <a:ext cx="104959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>
                <a:stCxn id="186" idx="1"/>
                <a:endCxn id="189" idx="3"/>
              </p:cNvCxnSpPr>
              <p:nvPr/>
            </p:nvCxnSpPr>
            <p:spPr>
              <a:xfrm flipH="1">
                <a:off x="3101996" y="2238487"/>
                <a:ext cx="87288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>
                <a:stCxn id="186" idx="2"/>
                <a:endCxn id="192" idx="0"/>
              </p:cNvCxnSpPr>
              <p:nvPr/>
            </p:nvCxnSpPr>
            <p:spPr>
              <a:xfrm>
                <a:off x="4010041" y="2274491"/>
                <a:ext cx="0" cy="398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>
                <a:stCxn id="192" idx="2"/>
                <a:endCxn id="188" idx="0"/>
              </p:cNvCxnSpPr>
              <p:nvPr/>
            </p:nvCxnSpPr>
            <p:spPr>
              <a:xfrm>
                <a:off x="4010041" y="2745111"/>
                <a:ext cx="0" cy="537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>
                <a:stCxn id="188" idx="1"/>
                <a:endCxn id="190" idx="3"/>
              </p:cNvCxnSpPr>
              <p:nvPr/>
            </p:nvCxnSpPr>
            <p:spPr>
              <a:xfrm flipH="1">
                <a:off x="3101996" y="3318607"/>
                <a:ext cx="87288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>
                <a:stCxn id="190" idx="1"/>
                <a:endCxn id="187" idx="3"/>
              </p:cNvCxnSpPr>
              <p:nvPr/>
            </p:nvCxnSpPr>
            <p:spPr>
              <a:xfrm flipH="1">
                <a:off x="1982075" y="3318607"/>
                <a:ext cx="104959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>
                <a:stCxn id="191" idx="2"/>
                <a:endCxn id="187" idx="0"/>
              </p:cNvCxnSpPr>
              <p:nvPr/>
            </p:nvCxnSpPr>
            <p:spPr>
              <a:xfrm>
                <a:off x="1946911" y="2745111"/>
                <a:ext cx="0" cy="537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>
                <a:stCxn id="185" idx="2"/>
                <a:endCxn id="191" idx="0"/>
              </p:cNvCxnSpPr>
              <p:nvPr/>
            </p:nvCxnSpPr>
            <p:spPr>
              <a:xfrm>
                <a:off x="1946911" y="2274491"/>
                <a:ext cx="0" cy="398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1" name="직사각형 20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양쪽 모서리가 잘린 사각형 20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5" name="양쪽 모서리가 잘린 사각형 20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Event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6" name="양쪽 모서리가 잘린 사각형 20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7" name="이등변 삼각형 20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8" name="이등변 삼각형 20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9" name="그룹 20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10" name="직사각형 20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이등변 삼각형 21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2" name="직사각형 21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3" name="그룹 212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4" name="직사각형 21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이등변 삼각형 21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6" name="직사각형 215"/>
          <p:cNvSpPr/>
          <p:nvPr/>
        </p:nvSpPr>
        <p:spPr>
          <a:xfrm>
            <a:off x="5554376" y="1373363"/>
            <a:ext cx="1223726" cy="26696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/>
          <p:cNvSpPr txBox="1"/>
          <p:nvPr/>
        </p:nvSpPr>
        <p:spPr>
          <a:xfrm>
            <a:off x="5529688" y="1347912"/>
            <a:ext cx="8329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이미지 설정</a:t>
            </a:r>
            <a:endParaRPr lang="ko-KR" altLang="en-US" sz="700" b="1" dirty="0"/>
          </a:p>
        </p:txBody>
      </p:sp>
      <p:sp>
        <p:nvSpPr>
          <p:cNvPr id="219" name="직사각형 218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25" name="TextBox 224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26" name="TextBox 225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27" name="직사각형 226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9" name="그룹 228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230" name="직사각형 22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2" name="이등변 삼각형 231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3" name="이등변 삼각형 232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34" name="그룹 233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235" name="직사각형 23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7" name="이등변 삼각형 236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8" name="이등변 삼각형 237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39" name="그룹 238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240" name="Picture 5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1" name="Picture 5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2" name="직사각형 241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43" name="그룹 242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244" name="직사각형 24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6" name="이등변 삼각형 245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7" name="이등변 삼각형 246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249" name="TextBox 248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250" name="직사각형 249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5641557" y="347645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252" name="TextBox 251"/>
          <p:cNvSpPr txBox="1"/>
          <p:nvPr/>
        </p:nvSpPr>
        <p:spPr>
          <a:xfrm>
            <a:off x="5641557" y="366326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253" name="직사각형 252"/>
          <p:cNvSpPr/>
          <p:nvPr/>
        </p:nvSpPr>
        <p:spPr>
          <a:xfrm>
            <a:off x="5946826" y="3510361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6434302" y="3509899"/>
            <a:ext cx="69819" cy="101460"/>
            <a:chOff x="6848281" y="2120017"/>
            <a:chExt cx="84017" cy="121634"/>
          </a:xfrm>
        </p:grpSpPr>
        <p:sp>
          <p:nvSpPr>
            <p:cNvPr id="255" name="직사각형 25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7" name="이등변 삼각형 256"/>
          <p:cNvSpPr/>
          <p:nvPr/>
        </p:nvSpPr>
        <p:spPr>
          <a:xfrm>
            <a:off x="6445048" y="351559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8" name="이등변 삼각형 257"/>
          <p:cNvSpPr/>
          <p:nvPr/>
        </p:nvSpPr>
        <p:spPr>
          <a:xfrm flipV="1">
            <a:off x="6445048" y="357093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5946826" y="3697175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260" name="그룹 259"/>
          <p:cNvGrpSpPr/>
          <p:nvPr/>
        </p:nvGrpSpPr>
        <p:grpSpPr>
          <a:xfrm>
            <a:off x="6434302" y="3696713"/>
            <a:ext cx="69819" cy="101460"/>
            <a:chOff x="6848281" y="2120017"/>
            <a:chExt cx="84017" cy="121634"/>
          </a:xfrm>
        </p:grpSpPr>
        <p:sp>
          <p:nvSpPr>
            <p:cNvPr id="261" name="직사각형 26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3" name="이등변 삼각형 262"/>
          <p:cNvSpPr/>
          <p:nvPr/>
        </p:nvSpPr>
        <p:spPr>
          <a:xfrm>
            <a:off x="6445048" y="37024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4" name="이등변 삼각형 263"/>
          <p:cNvSpPr/>
          <p:nvPr/>
        </p:nvSpPr>
        <p:spPr>
          <a:xfrm flipV="1">
            <a:off x="6445048" y="37577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6569544" y="3515595"/>
            <a:ext cx="95219" cy="96226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6" name="모서리가 둥근 직사각형 265"/>
          <p:cNvSpPr/>
          <p:nvPr/>
        </p:nvSpPr>
        <p:spPr>
          <a:xfrm>
            <a:off x="6569544" y="3702409"/>
            <a:ext cx="95219" cy="96226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268" name="TextBox 267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269" name="TextBox 268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270" name="TextBox 269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삼성 로고</a:t>
            </a:r>
            <a:endParaRPr lang="ko-KR" altLang="en-US" sz="500" dirty="0"/>
          </a:p>
        </p:txBody>
      </p:sp>
      <p:sp>
        <p:nvSpPr>
          <p:cNvPr id="271" name="모서리가 둥근 직사각형 270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2" name="모서리가 둥근 직사각형 271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73" name="Picture 1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379"/>
          <a:stretch/>
        </p:blipFill>
        <p:spPr bwMode="auto">
          <a:xfrm>
            <a:off x="5533237" y="3933679"/>
            <a:ext cx="724694" cy="11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4" name="직선 연결선 273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직사각형 3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3" name="직선 연결선 302"/>
          <p:cNvCxnSpPr/>
          <p:nvPr/>
        </p:nvCxnSpPr>
        <p:spPr>
          <a:xfrm>
            <a:off x="1053216" y="4674570"/>
            <a:ext cx="4269926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1053216" y="456979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1053216" y="4465020"/>
            <a:ext cx="443464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1053216" y="4881739"/>
            <a:ext cx="4269926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1059235" y="4778228"/>
            <a:ext cx="4421578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1337396" y="4673602"/>
            <a:ext cx="4143417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9" name="직선 연결선 308"/>
          <p:cNvCxnSpPr/>
          <p:nvPr/>
        </p:nvCxnSpPr>
        <p:spPr>
          <a:xfrm>
            <a:off x="1053216" y="4360245"/>
            <a:ext cx="443464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직사각형 309"/>
          <p:cNvSpPr/>
          <p:nvPr/>
        </p:nvSpPr>
        <p:spPr>
          <a:xfrm>
            <a:off x="1054197" y="477822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1054198" y="4797986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4" name="직사각형 313"/>
          <p:cNvSpPr/>
          <p:nvPr/>
        </p:nvSpPr>
        <p:spPr>
          <a:xfrm>
            <a:off x="1470359" y="4359027"/>
            <a:ext cx="957010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1915651" y="4568812"/>
            <a:ext cx="511718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3" name="직사각형 322"/>
          <p:cNvSpPr/>
          <p:nvPr/>
        </p:nvSpPr>
        <p:spPr>
          <a:xfrm>
            <a:off x="2360945" y="4568812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2360946" y="4588570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5" name="직사각형 324"/>
          <p:cNvSpPr/>
          <p:nvPr/>
        </p:nvSpPr>
        <p:spPr>
          <a:xfrm>
            <a:off x="1054235" y="425480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6" name="타원 325"/>
          <p:cNvSpPr/>
          <p:nvPr/>
        </p:nvSpPr>
        <p:spPr>
          <a:xfrm>
            <a:off x="1054236" y="4274566"/>
            <a:ext cx="66422" cy="66422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1" name="직사각형 330"/>
          <p:cNvSpPr/>
          <p:nvPr/>
        </p:nvSpPr>
        <p:spPr>
          <a:xfrm>
            <a:off x="1115896" y="4254808"/>
            <a:ext cx="4274875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32" name="직선 연결선 331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직사각형 332"/>
          <p:cNvSpPr/>
          <p:nvPr/>
        </p:nvSpPr>
        <p:spPr>
          <a:xfrm>
            <a:off x="5349413" y="425480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4" name="타원 333"/>
          <p:cNvSpPr/>
          <p:nvPr/>
        </p:nvSpPr>
        <p:spPr>
          <a:xfrm>
            <a:off x="5349414" y="4274566"/>
            <a:ext cx="66422" cy="66422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직사각형 311"/>
          <p:cNvSpPr/>
          <p:nvPr/>
        </p:nvSpPr>
        <p:spPr>
          <a:xfrm>
            <a:off x="1337397" y="4673602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타원 312"/>
          <p:cNvSpPr/>
          <p:nvPr/>
        </p:nvSpPr>
        <p:spPr>
          <a:xfrm>
            <a:off x="1337398" y="4693360"/>
            <a:ext cx="66422" cy="66422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5" name="직사각형 314"/>
          <p:cNvSpPr/>
          <p:nvPr/>
        </p:nvSpPr>
        <p:spPr>
          <a:xfrm>
            <a:off x="1470357" y="4464593"/>
            <a:ext cx="511718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6" name="직사각형 315"/>
          <p:cNvSpPr/>
          <p:nvPr/>
        </p:nvSpPr>
        <p:spPr>
          <a:xfrm>
            <a:off x="1470357" y="4464593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7" name="타원 316"/>
          <p:cNvSpPr/>
          <p:nvPr/>
        </p:nvSpPr>
        <p:spPr>
          <a:xfrm>
            <a:off x="1470358" y="4484351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8" name="직사각형 317"/>
          <p:cNvSpPr/>
          <p:nvPr/>
        </p:nvSpPr>
        <p:spPr>
          <a:xfrm>
            <a:off x="1915651" y="4464593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9" name="타원 318"/>
          <p:cNvSpPr/>
          <p:nvPr/>
        </p:nvSpPr>
        <p:spPr>
          <a:xfrm>
            <a:off x="1915652" y="4484351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1" name="직사각형 320"/>
          <p:cNvSpPr/>
          <p:nvPr/>
        </p:nvSpPr>
        <p:spPr>
          <a:xfrm>
            <a:off x="1915651" y="4568812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2" name="타원 321"/>
          <p:cNvSpPr/>
          <p:nvPr/>
        </p:nvSpPr>
        <p:spPr>
          <a:xfrm>
            <a:off x="1915652" y="4588570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직사각형 326"/>
          <p:cNvSpPr/>
          <p:nvPr/>
        </p:nvSpPr>
        <p:spPr>
          <a:xfrm>
            <a:off x="1470357" y="425480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8" name="타원 327"/>
          <p:cNvSpPr/>
          <p:nvPr/>
        </p:nvSpPr>
        <p:spPr>
          <a:xfrm>
            <a:off x="1470358" y="4274566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9" name="직사각형 328"/>
          <p:cNvSpPr/>
          <p:nvPr/>
        </p:nvSpPr>
        <p:spPr>
          <a:xfrm>
            <a:off x="1915651" y="425480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0" name="타원 329"/>
          <p:cNvSpPr/>
          <p:nvPr/>
        </p:nvSpPr>
        <p:spPr>
          <a:xfrm>
            <a:off x="1915652" y="4274566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5" name="직사각형 334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36" name="직선 화살표 연결선 335"/>
          <p:cNvCxnSpPr>
            <a:stCxn id="335" idx="0"/>
            <a:endCxn id="335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18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덧셈 기호 18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4" name="덧셈 기호 18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338" name="Picture 7" descr="https://cdn4.iconfinder.com/data/icons/simplicio/128x128/file_delete.png">
              <a:hlinkClick r:id="rId14"/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9" name="그룹 338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340" name="모서리가 둥근 직사각형 339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Tool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아웃라인 디자인 초안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참고용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41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460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3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47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0" name="직사각형 339"/>
          <p:cNvSpPr/>
          <p:nvPr/>
        </p:nvSpPr>
        <p:spPr>
          <a:xfrm>
            <a:off x="496975" y="914025"/>
            <a:ext cx="3591929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1" name="직사각형 340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직사각형 341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TextBox 347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49" name="TextBox 348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2" name="직사각형 351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4" name="그룹 353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55" name="직사각형 35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이등변 삼각형 35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7" name="직사각형 356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8" name="그룹 357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59" name="직사각형 35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이등변 삼각형 35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1" name="그룹 360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4" name="그룹 36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65" name="직사각형 36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7" name="직사각형 366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8" name="그룹 367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69" name="직사각형 3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이등변 삼각형 3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1" name="직사각형 370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373" name="직사각형 37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이등변 삼각형 37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376" name="직사각형 37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이등변 삼각형 37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2" name="그룹 381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383" name="직사각형 38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이등변 삼각형 38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3" name="직사각형 402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직사각형 423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직사각형 424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직사각형 425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양쪽 모서리가 잘린 사각형 426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8" name="양쪽 모서리가 잘린 사각형 427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9" name="양쪽 모서리가 잘린 사각형 42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0" name="이등변 삼각형 429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1" name="이등변 삼각형 430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9" name="직사각형 438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09" name="한쪽 모서리가 잘린 사각형 508"/>
          <p:cNvSpPr/>
          <p:nvPr/>
        </p:nvSpPr>
        <p:spPr>
          <a:xfrm>
            <a:off x="1116651" y="2283103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0" name="순서도: 수행의 시작/종료 509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1" name="순서도: 문서 510"/>
          <p:cNvSpPr/>
          <p:nvPr/>
        </p:nvSpPr>
        <p:spPr>
          <a:xfrm>
            <a:off x="3302619" y="2159993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2" name="순서도: 데이터 511"/>
          <p:cNvSpPr/>
          <p:nvPr/>
        </p:nvSpPr>
        <p:spPr>
          <a:xfrm>
            <a:off x="2034817" y="2200392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3" name="순서도: 데이터 512"/>
          <p:cNvSpPr/>
          <p:nvPr/>
        </p:nvSpPr>
        <p:spPr>
          <a:xfrm>
            <a:off x="2034817" y="2572305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4" name="순서도: 문서 513"/>
          <p:cNvSpPr/>
          <p:nvPr/>
        </p:nvSpPr>
        <p:spPr>
          <a:xfrm>
            <a:off x="3302619" y="3179673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5" name="TextBox 514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516" name="TextBox 515"/>
          <p:cNvSpPr txBox="1"/>
          <p:nvPr/>
        </p:nvSpPr>
        <p:spPr>
          <a:xfrm>
            <a:off x="1034088" y="2364849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517" name="TextBox 516"/>
          <p:cNvSpPr txBox="1"/>
          <p:nvPr/>
        </p:nvSpPr>
        <p:spPr>
          <a:xfrm>
            <a:off x="3224809" y="2190012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3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sp>
        <p:nvSpPr>
          <p:cNvPr id="518" name="TextBox 517"/>
          <p:cNvSpPr txBox="1"/>
          <p:nvPr/>
        </p:nvSpPr>
        <p:spPr>
          <a:xfrm>
            <a:off x="3224808" y="3212976"/>
            <a:ext cx="7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4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sp>
        <p:nvSpPr>
          <p:cNvPr id="521" name="타원 520"/>
          <p:cNvSpPr/>
          <p:nvPr/>
        </p:nvSpPr>
        <p:spPr>
          <a:xfrm>
            <a:off x="2151831" y="228696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2" name="타원 521"/>
          <p:cNvSpPr/>
          <p:nvPr/>
        </p:nvSpPr>
        <p:spPr>
          <a:xfrm>
            <a:off x="2170977" y="264961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3" name="타원 522"/>
          <p:cNvSpPr/>
          <p:nvPr/>
        </p:nvSpPr>
        <p:spPr>
          <a:xfrm>
            <a:off x="1568624" y="25564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24" name="구부러진 연결선 523"/>
          <p:cNvCxnSpPr>
            <a:stCxn id="523" idx="6"/>
            <a:endCxn id="521" idx="2"/>
          </p:cNvCxnSpPr>
          <p:nvPr/>
        </p:nvCxnSpPr>
        <p:spPr>
          <a:xfrm flipV="1">
            <a:off x="1614343" y="2309823"/>
            <a:ext cx="537488" cy="269487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구부러진 연결선 524"/>
          <p:cNvCxnSpPr>
            <a:stCxn id="523" idx="6"/>
            <a:endCxn id="522" idx="2"/>
          </p:cNvCxnSpPr>
          <p:nvPr/>
        </p:nvCxnSpPr>
        <p:spPr>
          <a:xfrm>
            <a:off x="1614343" y="2579310"/>
            <a:ext cx="556634" cy="93162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타원 525"/>
          <p:cNvSpPr/>
          <p:nvPr/>
        </p:nvSpPr>
        <p:spPr>
          <a:xfrm>
            <a:off x="2760505" y="228696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7" name="타원 526"/>
          <p:cNvSpPr/>
          <p:nvPr/>
        </p:nvSpPr>
        <p:spPr>
          <a:xfrm>
            <a:off x="2766765" y="264961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28" name="구부러진 연결선 527"/>
          <p:cNvCxnSpPr>
            <a:stCxn id="526" idx="6"/>
            <a:endCxn id="552" idx="2"/>
          </p:cNvCxnSpPr>
          <p:nvPr/>
        </p:nvCxnSpPr>
        <p:spPr>
          <a:xfrm>
            <a:off x="2806224" y="2309823"/>
            <a:ext cx="512516" cy="7689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구부러진 연결선 528"/>
          <p:cNvCxnSpPr>
            <a:stCxn id="527" idx="6"/>
            <a:endCxn id="554" idx="2"/>
          </p:cNvCxnSpPr>
          <p:nvPr/>
        </p:nvCxnSpPr>
        <p:spPr>
          <a:xfrm>
            <a:off x="2812484" y="2672472"/>
            <a:ext cx="506256" cy="754856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타원 529"/>
          <p:cNvSpPr/>
          <p:nvPr/>
        </p:nvSpPr>
        <p:spPr>
          <a:xfrm>
            <a:off x="1136576" y="25564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타원 530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32" name="구부러진 연결선 531"/>
          <p:cNvCxnSpPr>
            <a:stCxn id="531" idx="6"/>
            <a:endCxn id="530" idx="2"/>
          </p:cNvCxnSpPr>
          <p:nvPr/>
        </p:nvCxnSpPr>
        <p:spPr>
          <a:xfrm flipH="1">
            <a:off x="1136576" y="1752010"/>
            <a:ext cx="188079" cy="827300"/>
          </a:xfrm>
          <a:prstGeom prst="curvedConnector5">
            <a:avLst>
              <a:gd name="adj1" fmla="val -121545"/>
              <a:gd name="adj2" fmla="val 50000"/>
              <a:gd name="adj3" fmla="val 221545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3" name="직사각형 532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4" name="직사각형 533"/>
          <p:cNvSpPr/>
          <p:nvPr/>
        </p:nvSpPr>
        <p:spPr>
          <a:xfrm>
            <a:off x="7643593" y="1570817"/>
            <a:ext cx="422025" cy="1802356"/>
          </a:xfrm>
          <a:prstGeom prst="rect">
            <a:avLst/>
          </a:prstGeom>
          <a:solidFill>
            <a:schemeClr val="accent1">
              <a:lumMod val="20000"/>
              <a:lumOff val="80000"/>
              <a:alpha val="61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한쪽 모서리가 잘린 사각형 537"/>
          <p:cNvSpPr/>
          <p:nvPr/>
        </p:nvSpPr>
        <p:spPr>
          <a:xfrm>
            <a:off x="7692605" y="1630577"/>
            <a:ext cx="324000" cy="323530"/>
          </a:xfrm>
          <a:prstGeom prst="snip1Rect">
            <a:avLst>
              <a:gd name="adj" fmla="val 24085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539" name="TextBox 538"/>
          <p:cNvSpPr txBox="1"/>
          <p:nvPr/>
        </p:nvSpPr>
        <p:spPr>
          <a:xfrm>
            <a:off x="7621456" y="1674753"/>
            <a:ext cx="475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Event</a:t>
            </a:r>
            <a:endParaRPr lang="ko-KR" altLang="en-US" sz="800" dirty="0"/>
          </a:p>
        </p:txBody>
      </p:sp>
      <p:sp>
        <p:nvSpPr>
          <p:cNvPr id="541" name="순서도: 문서 540"/>
          <p:cNvSpPr/>
          <p:nvPr/>
        </p:nvSpPr>
        <p:spPr>
          <a:xfrm>
            <a:off x="7692605" y="2078365"/>
            <a:ext cx="324000" cy="324000"/>
          </a:xfrm>
          <a:prstGeom prst="flowChartDocumen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2" name="TextBox 541"/>
          <p:cNvSpPr txBox="1"/>
          <p:nvPr/>
        </p:nvSpPr>
        <p:spPr>
          <a:xfrm>
            <a:off x="7621456" y="2104456"/>
            <a:ext cx="475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Battle</a:t>
            </a:r>
            <a:endParaRPr lang="ko-KR" altLang="en-US" sz="800" dirty="0"/>
          </a:p>
        </p:txBody>
      </p:sp>
      <p:sp>
        <p:nvSpPr>
          <p:cNvPr id="544" name="타원 543"/>
          <p:cNvSpPr/>
          <p:nvPr/>
        </p:nvSpPr>
        <p:spPr>
          <a:xfrm>
            <a:off x="7692605" y="2526623"/>
            <a:ext cx="324000" cy="324000"/>
          </a:xfrm>
          <a:prstGeom prst="ellipse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5" name="TextBox 544"/>
          <p:cNvSpPr txBox="1"/>
          <p:nvPr/>
        </p:nvSpPr>
        <p:spPr>
          <a:xfrm>
            <a:off x="7621456" y="2573235"/>
            <a:ext cx="475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World</a:t>
            </a:r>
            <a:endParaRPr lang="ko-KR" altLang="en-US" sz="800" dirty="0"/>
          </a:p>
        </p:txBody>
      </p:sp>
      <p:sp>
        <p:nvSpPr>
          <p:cNvPr id="547" name="대각선 방향의 모서리가 둥근 사각형 546"/>
          <p:cNvSpPr/>
          <p:nvPr/>
        </p:nvSpPr>
        <p:spPr>
          <a:xfrm>
            <a:off x="7692605" y="2978295"/>
            <a:ext cx="324000" cy="322910"/>
          </a:xfrm>
          <a:prstGeom prst="round2DiagRect">
            <a:avLst>
              <a:gd name="adj1" fmla="val 16667"/>
              <a:gd name="adj2" fmla="val 32302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8" name="TextBox 547"/>
          <p:cNvSpPr txBox="1"/>
          <p:nvPr/>
        </p:nvSpPr>
        <p:spPr>
          <a:xfrm>
            <a:off x="7621456" y="2974878"/>
            <a:ext cx="475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Game</a:t>
            </a:r>
          </a:p>
          <a:p>
            <a:pPr algn="ctr"/>
            <a:r>
              <a:rPr lang="en-US" altLang="ko-KR" sz="800" dirty="0" smtClean="0"/>
              <a:t>Over</a:t>
            </a:r>
            <a:endParaRPr lang="ko-KR" altLang="en-US" sz="800" dirty="0"/>
          </a:p>
        </p:txBody>
      </p:sp>
      <p:cxnSp>
        <p:nvCxnSpPr>
          <p:cNvPr id="549" name="직선 연결선 548"/>
          <p:cNvCxnSpPr/>
          <p:nvPr/>
        </p:nvCxnSpPr>
        <p:spPr>
          <a:xfrm>
            <a:off x="7643593" y="2016236"/>
            <a:ext cx="431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연결선 549"/>
          <p:cNvCxnSpPr/>
          <p:nvPr/>
        </p:nvCxnSpPr>
        <p:spPr>
          <a:xfrm>
            <a:off x="7643593" y="2464494"/>
            <a:ext cx="431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직선 연결선 550"/>
          <p:cNvCxnSpPr/>
          <p:nvPr/>
        </p:nvCxnSpPr>
        <p:spPr>
          <a:xfrm>
            <a:off x="7643593" y="2912751"/>
            <a:ext cx="431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타원 551"/>
          <p:cNvSpPr/>
          <p:nvPr/>
        </p:nvSpPr>
        <p:spPr>
          <a:xfrm>
            <a:off x="3318740" y="236386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3" name="타원 552"/>
          <p:cNvSpPr/>
          <p:nvPr/>
        </p:nvSpPr>
        <p:spPr>
          <a:xfrm>
            <a:off x="3778321" y="236386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4" name="타원 553"/>
          <p:cNvSpPr/>
          <p:nvPr/>
        </p:nvSpPr>
        <p:spPr>
          <a:xfrm>
            <a:off x="3318740" y="340446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5" name="타원 554"/>
          <p:cNvSpPr/>
          <p:nvPr/>
        </p:nvSpPr>
        <p:spPr>
          <a:xfrm>
            <a:off x="3778321" y="340446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904526" y="3138834"/>
            <a:ext cx="482600" cy="482600"/>
            <a:chOff x="4127500" y="2413000"/>
            <a:chExt cx="482600" cy="482600"/>
          </a:xfrm>
        </p:grpSpPr>
        <p:sp>
          <p:nvSpPr>
            <p:cNvPr id="535" name="타원 534"/>
            <p:cNvSpPr/>
            <p:nvPr/>
          </p:nvSpPr>
          <p:spPr>
            <a:xfrm>
              <a:off x="4127500" y="2413000"/>
              <a:ext cx="482600" cy="482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6" name="타원 555"/>
            <p:cNvSpPr/>
            <p:nvPr/>
          </p:nvSpPr>
          <p:spPr>
            <a:xfrm>
              <a:off x="4137793" y="2625891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7" name="타원 556"/>
            <p:cNvSpPr/>
            <p:nvPr/>
          </p:nvSpPr>
          <p:spPr>
            <a:xfrm>
              <a:off x="4555464" y="2625891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8" name="구부러진 연결선 557"/>
          <p:cNvCxnSpPr>
            <a:stCxn id="555" idx="6"/>
            <a:endCxn id="556" idx="2"/>
          </p:cNvCxnSpPr>
          <p:nvPr/>
        </p:nvCxnSpPr>
        <p:spPr>
          <a:xfrm flipV="1">
            <a:off x="3824040" y="3374585"/>
            <a:ext cx="1090779" cy="52743"/>
          </a:xfrm>
          <a:prstGeom prst="curvedConnector3">
            <a:avLst>
              <a:gd name="adj1" fmla="val 4738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0" name="순서도: 데이터 559"/>
          <p:cNvSpPr/>
          <p:nvPr/>
        </p:nvSpPr>
        <p:spPr>
          <a:xfrm>
            <a:off x="4003035" y="2572305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1" name="타원 560"/>
          <p:cNvSpPr/>
          <p:nvPr/>
        </p:nvSpPr>
        <p:spPr>
          <a:xfrm>
            <a:off x="4139195" y="264961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2" name="타원 561"/>
          <p:cNvSpPr/>
          <p:nvPr/>
        </p:nvSpPr>
        <p:spPr>
          <a:xfrm>
            <a:off x="4734983" y="264961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3" name="순서도: 데이터 562"/>
          <p:cNvSpPr/>
          <p:nvPr/>
        </p:nvSpPr>
        <p:spPr>
          <a:xfrm>
            <a:off x="4003035" y="2229546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4" name="타원 563"/>
          <p:cNvSpPr/>
          <p:nvPr/>
        </p:nvSpPr>
        <p:spPr>
          <a:xfrm>
            <a:off x="4139195" y="230685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5" name="타원 564"/>
          <p:cNvSpPr/>
          <p:nvPr/>
        </p:nvSpPr>
        <p:spPr>
          <a:xfrm>
            <a:off x="4734983" y="230685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9" name="대각선 방향의 모서리가 둥근 사각형 568"/>
          <p:cNvSpPr/>
          <p:nvPr/>
        </p:nvSpPr>
        <p:spPr>
          <a:xfrm>
            <a:off x="8265368" y="1792342"/>
            <a:ext cx="897048" cy="32291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0" name="TextBox 569"/>
          <p:cNvSpPr txBox="1"/>
          <p:nvPr/>
        </p:nvSpPr>
        <p:spPr>
          <a:xfrm>
            <a:off x="8268289" y="1833603"/>
            <a:ext cx="894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Game Over </a:t>
            </a:r>
            <a:endParaRPr lang="ko-KR" altLang="en-US" sz="700" b="1" dirty="0"/>
          </a:p>
        </p:txBody>
      </p:sp>
      <p:sp>
        <p:nvSpPr>
          <p:cNvPr id="571" name="타원 570"/>
          <p:cNvSpPr/>
          <p:nvPr/>
        </p:nvSpPr>
        <p:spPr>
          <a:xfrm>
            <a:off x="9095603" y="190838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2" r="37707"/>
          <a:stretch/>
        </p:blipFill>
        <p:spPr bwMode="auto">
          <a:xfrm>
            <a:off x="4895171" y="1752010"/>
            <a:ext cx="588404" cy="36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6" name="타원 565"/>
          <p:cNvSpPr/>
          <p:nvPr/>
        </p:nvSpPr>
        <p:spPr>
          <a:xfrm>
            <a:off x="4919393" y="190169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68" name="구부러진 연결선 567"/>
          <p:cNvCxnSpPr>
            <a:stCxn id="565" idx="6"/>
            <a:endCxn id="566" idx="2"/>
          </p:cNvCxnSpPr>
          <p:nvPr/>
        </p:nvCxnSpPr>
        <p:spPr>
          <a:xfrm flipV="1">
            <a:off x="4780702" y="1924553"/>
            <a:ext cx="138691" cy="405160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구부러진 연결선 574"/>
          <p:cNvCxnSpPr>
            <a:stCxn id="553" idx="6"/>
            <a:endCxn id="564" idx="2"/>
          </p:cNvCxnSpPr>
          <p:nvPr/>
        </p:nvCxnSpPr>
        <p:spPr>
          <a:xfrm flipV="1">
            <a:off x="3824040" y="2329713"/>
            <a:ext cx="315155" cy="5700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구부러진 연결선 581"/>
          <p:cNvCxnSpPr>
            <a:stCxn id="553" idx="6"/>
            <a:endCxn id="561" idx="2"/>
          </p:cNvCxnSpPr>
          <p:nvPr/>
        </p:nvCxnSpPr>
        <p:spPr>
          <a:xfrm>
            <a:off x="3824040" y="2386722"/>
            <a:ext cx="315155" cy="285750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구부러진 연결선 584"/>
          <p:cNvCxnSpPr>
            <a:stCxn id="562" idx="5"/>
            <a:endCxn id="556" idx="2"/>
          </p:cNvCxnSpPr>
          <p:nvPr/>
        </p:nvCxnSpPr>
        <p:spPr>
          <a:xfrm rot="16200000" flipH="1">
            <a:off x="4501439" y="2961204"/>
            <a:ext cx="685949" cy="140812"/>
          </a:xfrm>
          <a:prstGeom prst="curvedConnector2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" name="덧셈 기호 588"/>
          <p:cNvSpPr/>
          <p:nvPr/>
        </p:nvSpPr>
        <p:spPr>
          <a:xfrm>
            <a:off x="7864347" y="1591377"/>
            <a:ext cx="217616" cy="217612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  <a:alpha val="7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0" name="덧셈 기호 589"/>
          <p:cNvSpPr/>
          <p:nvPr/>
        </p:nvSpPr>
        <p:spPr>
          <a:xfrm>
            <a:off x="7864347" y="2006446"/>
            <a:ext cx="217616" cy="217612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  <a:alpha val="7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1" name="덧셈 기호 590"/>
          <p:cNvSpPr/>
          <p:nvPr/>
        </p:nvSpPr>
        <p:spPr>
          <a:xfrm>
            <a:off x="7864347" y="2461911"/>
            <a:ext cx="217616" cy="217612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  <a:alpha val="7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2" name="덧셈 기호 591"/>
          <p:cNvSpPr/>
          <p:nvPr/>
        </p:nvSpPr>
        <p:spPr>
          <a:xfrm>
            <a:off x="7864347" y="2904115"/>
            <a:ext cx="217616" cy="217612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  <a:alpha val="7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6" name="직사각형 595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4" name="TextBox 593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595" name="직사각형 594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7" name="TextBox 596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602" name="모서리가 둥근 직사각형 601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82" name="모서리가 둥근 직사각형 3081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603" name="TextBox 602"/>
          <p:cNvSpPr txBox="1"/>
          <p:nvPr/>
        </p:nvSpPr>
        <p:spPr>
          <a:xfrm>
            <a:off x="2192503" y="2209526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1</a:t>
            </a:r>
            <a:endParaRPr lang="ko-KR" altLang="en-US" sz="700" b="1" dirty="0"/>
          </a:p>
        </p:txBody>
      </p:sp>
      <p:sp>
        <p:nvSpPr>
          <p:cNvPr id="604" name="TextBox 603"/>
          <p:cNvSpPr txBox="1"/>
          <p:nvPr/>
        </p:nvSpPr>
        <p:spPr>
          <a:xfrm>
            <a:off x="2192503" y="2585902"/>
            <a:ext cx="12483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2</a:t>
            </a:r>
            <a:endParaRPr lang="ko-KR" altLang="en-US" sz="700" b="1" dirty="0"/>
          </a:p>
        </p:txBody>
      </p:sp>
      <p:sp>
        <p:nvSpPr>
          <p:cNvPr id="605" name="TextBox 604"/>
          <p:cNvSpPr txBox="1"/>
          <p:nvPr/>
        </p:nvSpPr>
        <p:spPr>
          <a:xfrm>
            <a:off x="4160913" y="2239885"/>
            <a:ext cx="6197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1</a:t>
            </a:r>
            <a:endParaRPr lang="ko-KR" altLang="en-US" sz="700" b="1" dirty="0"/>
          </a:p>
        </p:txBody>
      </p:sp>
      <p:sp>
        <p:nvSpPr>
          <p:cNvPr id="606" name="TextBox 605"/>
          <p:cNvSpPr txBox="1"/>
          <p:nvPr/>
        </p:nvSpPr>
        <p:spPr>
          <a:xfrm>
            <a:off x="4160913" y="2585902"/>
            <a:ext cx="6197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2</a:t>
            </a:r>
            <a:endParaRPr lang="ko-KR" altLang="en-US" sz="700" b="1" dirty="0"/>
          </a:p>
        </p:txBody>
      </p:sp>
      <p:sp>
        <p:nvSpPr>
          <p:cNvPr id="536" name="TextBox 535"/>
          <p:cNvSpPr txBox="1"/>
          <p:nvPr/>
        </p:nvSpPr>
        <p:spPr>
          <a:xfrm>
            <a:off x="4811798" y="3203450"/>
            <a:ext cx="67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5</a:t>
            </a:r>
          </a:p>
          <a:p>
            <a:pPr algn="ctr"/>
            <a:r>
              <a:rPr lang="en-US" altLang="ko-KR" sz="700" b="1" dirty="0" smtClean="0"/>
              <a:t>(W)</a:t>
            </a:r>
            <a:endParaRPr lang="ko-KR" altLang="en-US" sz="700" b="1" dirty="0"/>
          </a:p>
        </p:txBody>
      </p:sp>
      <p:sp>
        <p:nvSpPr>
          <p:cNvPr id="607" name="TextBox 606"/>
          <p:cNvSpPr txBox="1"/>
          <p:nvPr/>
        </p:nvSpPr>
        <p:spPr>
          <a:xfrm>
            <a:off x="7330000" y="3940979"/>
            <a:ext cx="9165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Game Over</a:t>
            </a:r>
            <a:endParaRPr lang="ko-KR" altLang="en-US" sz="700" b="1" dirty="0"/>
          </a:p>
        </p:txBody>
      </p:sp>
      <p:pic>
        <p:nvPicPr>
          <p:cNvPr id="308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55"/>
          <a:stretch/>
        </p:blipFill>
        <p:spPr bwMode="auto">
          <a:xfrm>
            <a:off x="4923625" y="1841049"/>
            <a:ext cx="5556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084" name="표 30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30022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17" name="TextBox 616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634" name="직사각형 633"/>
          <p:cNvSpPr/>
          <p:nvPr/>
        </p:nvSpPr>
        <p:spPr>
          <a:xfrm>
            <a:off x="368889" y="4110805"/>
            <a:ext cx="6475944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5" name="직사각형 634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6" name="직사각형 635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8" name="그룹 637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639" name="직사각형 63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이등변 삼각형 63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1" name="그룹 640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642" name="직사각형 6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3" name="이등변 삼각형 6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4" name="TextBox 643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645" name="TextBox 644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646" name="타원 645"/>
          <p:cNvSpPr/>
          <p:nvPr/>
        </p:nvSpPr>
        <p:spPr>
          <a:xfrm>
            <a:off x="8295903" y="190838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242532" y="5301208"/>
            <a:ext cx="6412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FF0000"/>
                </a:solidFill>
              </a:rPr>
              <a:t>Scene Management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Scene Management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참고용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51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2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0" y="886002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6" y="1342817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94" y="1188332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27286" y="988414"/>
            <a:ext cx="172562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RPG </a:t>
            </a:r>
            <a:r>
              <a:rPr lang="ko-KR" altLang="en-US" sz="800" dirty="0" smtClean="0">
                <a:solidFill>
                  <a:schemeClr val="tx1"/>
                </a:solidFill>
              </a:rPr>
              <a:t>만들기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9201" y="1447755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80577" y="1447755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82440" y="4184059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9202" y="4184059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99201" y="1337200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99201" y="1330849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9201" y="1591771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2461" y="1285799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214812" y="1285799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920603" y="1285799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626394" y="1285799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714952" y="1594877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99200" y="4116698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640842" y="4117433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716953" y="4117433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716954" y="4053599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599200" y="4116698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719335" y="1594877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7006550" y="1607842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932300" y="4117832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7008412" y="4117832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7008412" y="4051553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7008412" y="1594877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99200" y="5109916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599200" y="5109916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780497" y="4117433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08412" y="4392914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08411" y="5109916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640842" y="5109916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714858" y="5107562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714952" y="5043728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780497" y="5107562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7008143" y="5043728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933548" y="5107562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853932" y="4117433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853932" y="5107961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677721" y="1806242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4090382" y="1700808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16896" y="1665049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99202" y="4185629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280591" y="4185629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1036112" y="4203123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825585" y="4206283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624996" y="4211252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1177926" y="4204207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43486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58437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73387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88338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03289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218240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33191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48141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630927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78043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92994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07945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22895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37846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52797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67748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2699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97649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126007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7551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42502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57453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72403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87354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502305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517256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32207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47157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621081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46" y="4155528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95" y="4155528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432962" y="4155528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602271" y="432919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81565" y="4299757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600736" y="4329646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638175" y="435494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644062" y="436155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781788" y="4330073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781787" y="4185343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726056" y="4167255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78" name="File"/>
          <p:cNvSpPr>
            <a:spLocks noEditPoints="1" noChangeArrowheads="1"/>
          </p:cNvSpPr>
          <p:nvPr/>
        </p:nvSpPr>
        <p:spPr bwMode="auto">
          <a:xfrm>
            <a:off x="6732595" y="4207262"/>
            <a:ext cx="129885" cy="97086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9" name="filecab2"/>
          <p:cNvSpPr>
            <a:spLocks noEditPoints="1" noChangeArrowheads="1"/>
          </p:cNvSpPr>
          <p:nvPr/>
        </p:nvSpPr>
        <p:spPr bwMode="auto">
          <a:xfrm rot="10800000">
            <a:off x="6933510" y="4205285"/>
            <a:ext cx="89703" cy="102007"/>
          </a:xfrm>
          <a:custGeom>
            <a:avLst/>
            <a:gdLst>
              <a:gd name="T0" fmla="*/ 10800 w 21600"/>
              <a:gd name="T1" fmla="*/ 0 h 21600"/>
              <a:gd name="T2" fmla="*/ 0 w 21600"/>
              <a:gd name="T3" fmla="*/ 0 h 21600"/>
              <a:gd name="T4" fmla="*/ 0 w 21600"/>
              <a:gd name="T5" fmla="*/ 10800 h 21600"/>
              <a:gd name="T6" fmla="*/ 0 w 21600"/>
              <a:gd name="T7" fmla="*/ 20367 h 21600"/>
              <a:gd name="T8" fmla="*/ 10800 w 21600"/>
              <a:gd name="T9" fmla="*/ 21600 h 21600"/>
              <a:gd name="T10" fmla="*/ 21600 w 21600"/>
              <a:gd name="T11" fmla="*/ 20367 h 21600"/>
              <a:gd name="T12" fmla="*/ 21600 w 21600"/>
              <a:gd name="T13" fmla="*/ 10800 h 21600"/>
              <a:gd name="T14" fmla="*/ 21600 w 21600"/>
              <a:gd name="T15" fmla="*/ 0 h 21600"/>
              <a:gd name="T16" fmla="*/ 1004 w 21600"/>
              <a:gd name="T17" fmla="*/ 511 h 21600"/>
              <a:gd name="T18" fmla="*/ 20542 w 21600"/>
              <a:gd name="T19" fmla="*/ 1976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0800" y="0"/>
                </a:moveTo>
                <a:lnTo>
                  <a:pt x="0" y="0"/>
                </a:lnTo>
                <a:lnTo>
                  <a:pt x="0" y="10800"/>
                </a:lnTo>
                <a:lnTo>
                  <a:pt x="0" y="20367"/>
                </a:lnTo>
                <a:lnTo>
                  <a:pt x="5807" y="20367"/>
                </a:lnTo>
                <a:lnTo>
                  <a:pt x="5807" y="20637"/>
                </a:lnTo>
                <a:lnTo>
                  <a:pt x="5970" y="20818"/>
                </a:lnTo>
                <a:lnTo>
                  <a:pt x="6133" y="20968"/>
                </a:lnTo>
                <a:lnTo>
                  <a:pt x="6404" y="21239"/>
                </a:lnTo>
                <a:lnTo>
                  <a:pt x="6567" y="21419"/>
                </a:lnTo>
                <a:lnTo>
                  <a:pt x="7055" y="21510"/>
                </a:lnTo>
                <a:lnTo>
                  <a:pt x="7544" y="21600"/>
                </a:lnTo>
                <a:lnTo>
                  <a:pt x="8141" y="21600"/>
                </a:lnTo>
                <a:lnTo>
                  <a:pt x="10800" y="21600"/>
                </a:lnTo>
                <a:lnTo>
                  <a:pt x="13188" y="21600"/>
                </a:lnTo>
                <a:lnTo>
                  <a:pt x="13948" y="21600"/>
                </a:lnTo>
                <a:lnTo>
                  <a:pt x="14436" y="21510"/>
                </a:lnTo>
                <a:lnTo>
                  <a:pt x="14708" y="21419"/>
                </a:lnTo>
                <a:lnTo>
                  <a:pt x="15033" y="21239"/>
                </a:lnTo>
                <a:lnTo>
                  <a:pt x="15359" y="20968"/>
                </a:lnTo>
                <a:lnTo>
                  <a:pt x="15522" y="20818"/>
                </a:lnTo>
                <a:lnTo>
                  <a:pt x="15684" y="20637"/>
                </a:lnTo>
                <a:lnTo>
                  <a:pt x="15684" y="20367"/>
                </a:lnTo>
                <a:lnTo>
                  <a:pt x="21600" y="20367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close/>
                <a:moveTo>
                  <a:pt x="7055" y="20367"/>
                </a:moveTo>
                <a:lnTo>
                  <a:pt x="7055" y="20547"/>
                </a:lnTo>
                <a:lnTo>
                  <a:pt x="7055" y="20637"/>
                </a:lnTo>
                <a:lnTo>
                  <a:pt x="7218" y="20728"/>
                </a:lnTo>
                <a:lnTo>
                  <a:pt x="7381" y="20818"/>
                </a:lnTo>
                <a:lnTo>
                  <a:pt x="7544" y="20908"/>
                </a:lnTo>
                <a:lnTo>
                  <a:pt x="7707" y="20968"/>
                </a:lnTo>
                <a:lnTo>
                  <a:pt x="7815" y="20968"/>
                </a:lnTo>
                <a:lnTo>
                  <a:pt x="8141" y="20968"/>
                </a:lnTo>
                <a:lnTo>
                  <a:pt x="13188" y="20968"/>
                </a:lnTo>
                <a:lnTo>
                  <a:pt x="13459" y="20968"/>
                </a:lnTo>
                <a:lnTo>
                  <a:pt x="13785" y="20968"/>
                </a:lnTo>
                <a:lnTo>
                  <a:pt x="13948" y="20908"/>
                </a:lnTo>
                <a:lnTo>
                  <a:pt x="14111" y="20818"/>
                </a:lnTo>
                <a:lnTo>
                  <a:pt x="14273" y="20728"/>
                </a:lnTo>
                <a:lnTo>
                  <a:pt x="14273" y="20637"/>
                </a:lnTo>
                <a:lnTo>
                  <a:pt x="14436" y="20547"/>
                </a:lnTo>
                <a:lnTo>
                  <a:pt x="14436" y="20367"/>
                </a:lnTo>
                <a:lnTo>
                  <a:pt x="7055" y="20367"/>
                </a:lnTo>
                <a:close/>
              </a:path>
              <a:path w="21600" h="21600" extrusionOk="0">
                <a:moveTo>
                  <a:pt x="7055" y="20367"/>
                </a:moveTo>
                <a:lnTo>
                  <a:pt x="5807" y="20367"/>
                </a:lnTo>
                <a:lnTo>
                  <a:pt x="21600" y="20367"/>
                </a:lnTo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0" name="덧셈 기호 179"/>
          <p:cNvSpPr/>
          <p:nvPr/>
        </p:nvSpPr>
        <p:spPr>
          <a:xfrm>
            <a:off x="6966672" y="4191001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1" name="덧셈 기호 180"/>
          <p:cNvSpPr/>
          <p:nvPr/>
        </p:nvSpPr>
        <p:spPr>
          <a:xfrm>
            <a:off x="6799349" y="4191001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599201" y="1447752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599202" y="1447753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640842" y="1447753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745287" y="1463825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756242" y="1463825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Event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3" name="양쪽 모서리가 잘린 사각형 202"/>
          <p:cNvSpPr/>
          <p:nvPr/>
        </p:nvSpPr>
        <p:spPr>
          <a:xfrm>
            <a:off x="1532106" y="1463825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653008" y="1467281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607969" y="1467281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7008412" y="4330073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714952" y="4329197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715228" y="4332245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3" name="직사각형 212"/>
          <p:cNvSpPr/>
          <p:nvPr/>
        </p:nvSpPr>
        <p:spPr>
          <a:xfrm>
            <a:off x="5784686" y="1447752"/>
            <a:ext cx="1223726" cy="26696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5787080" y="1446947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Camera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43486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58437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73387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88338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203289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218240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33191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48141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630927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78043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92994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307945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322895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37846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52797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67748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82699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97649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4126007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27551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42502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57453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72403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87354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502305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517256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32207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47157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280592" y="4329646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621081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781788" y="4335052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745088" y="4302622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" name="직사각형 1"/>
          <p:cNvSpPr/>
          <p:nvPr/>
        </p:nvSpPr>
        <p:spPr>
          <a:xfrm>
            <a:off x="602271" y="1330849"/>
            <a:ext cx="6462268" cy="385360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90096" y="1988840"/>
            <a:ext cx="4121027" cy="2520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직사각형 333"/>
          <p:cNvSpPr/>
          <p:nvPr/>
        </p:nvSpPr>
        <p:spPr>
          <a:xfrm>
            <a:off x="1590096" y="1988840"/>
            <a:ext cx="4121027" cy="20136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새 프로젝트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63212" y="2190206"/>
            <a:ext cx="939564" cy="20484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TextBox 336"/>
          <p:cNvSpPr txBox="1"/>
          <p:nvPr/>
        </p:nvSpPr>
        <p:spPr>
          <a:xfrm>
            <a:off x="1640632" y="227745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프로젝트 </a:t>
            </a:r>
            <a:r>
              <a:rPr lang="ko-KR" altLang="en-US" sz="800" b="1" smtClean="0"/>
              <a:t>명 </a:t>
            </a:r>
            <a:r>
              <a:rPr lang="en-US" altLang="ko-KR" sz="800" b="1" dirty="0" smtClean="0"/>
              <a:t>: </a:t>
            </a:r>
            <a:endParaRPr lang="ko-KR" altLang="en-US" sz="800" b="1" dirty="0"/>
          </a:p>
        </p:txBody>
      </p:sp>
      <p:sp>
        <p:nvSpPr>
          <p:cNvPr id="338" name="TextBox 337"/>
          <p:cNvSpPr txBox="1"/>
          <p:nvPr/>
        </p:nvSpPr>
        <p:spPr>
          <a:xfrm>
            <a:off x="1640632" y="255855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해상도 </a:t>
            </a:r>
            <a:r>
              <a:rPr lang="en-US" altLang="ko-KR" sz="800" b="1" dirty="0" smtClean="0"/>
              <a:t>:</a:t>
            </a:r>
            <a:endParaRPr lang="ko-KR" altLang="en-US" sz="800" b="1" dirty="0"/>
          </a:p>
        </p:txBody>
      </p:sp>
      <p:sp>
        <p:nvSpPr>
          <p:cNvPr id="342" name="직사각형 341"/>
          <p:cNvSpPr/>
          <p:nvPr/>
        </p:nvSpPr>
        <p:spPr>
          <a:xfrm>
            <a:off x="2422716" y="2326595"/>
            <a:ext cx="1285372" cy="117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3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59" y="2581692"/>
            <a:ext cx="1746533" cy="19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" name="직사각형 343"/>
          <p:cNvSpPr/>
          <p:nvPr/>
        </p:nvSpPr>
        <p:spPr>
          <a:xfrm>
            <a:off x="2243363" y="2617843"/>
            <a:ext cx="1285372" cy="11715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1024 x 768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1640632" y="2830301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참여 인원 </a:t>
            </a:r>
            <a:r>
              <a:rPr lang="en-US" altLang="ko-KR" sz="800" b="1" dirty="0" smtClean="0"/>
              <a:t>:</a:t>
            </a:r>
            <a:endParaRPr lang="ko-KR" altLang="en-US" sz="800" b="1" dirty="0"/>
          </a:p>
        </p:txBody>
      </p:sp>
      <p:sp>
        <p:nvSpPr>
          <p:cNvPr id="347" name="직사각형 346"/>
          <p:cNvSpPr/>
          <p:nvPr/>
        </p:nvSpPr>
        <p:spPr>
          <a:xfrm>
            <a:off x="1590096" y="4267282"/>
            <a:ext cx="4121027" cy="241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348" name="그룹 347"/>
          <p:cNvGrpSpPr/>
          <p:nvPr/>
        </p:nvGrpSpPr>
        <p:grpSpPr>
          <a:xfrm>
            <a:off x="4679950" y="2190750"/>
            <a:ext cx="1025605" cy="2076837"/>
            <a:chOff x="4873547" y="2348881"/>
            <a:chExt cx="832008" cy="169405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70"/>
            <a:stretch/>
          </p:blipFill>
          <p:spPr bwMode="auto">
            <a:xfrm>
              <a:off x="4873547" y="2348881"/>
              <a:ext cx="832008" cy="1321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0" name="Picture 3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48"/>
            <a:stretch/>
          </p:blipFill>
          <p:spPr bwMode="auto">
            <a:xfrm>
              <a:off x="4873547" y="3670717"/>
              <a:ext cx="832008" cy="372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86" y="3045745"/>
            <a:ext cx="2760945" cy="116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9" name="모서리가 둥근 직사각형 348"/>
          <p:cNvSpPr/>
          <p:nvPr/>
        </p:nvSpPr>
        <p:spPr>
          <a:xfrm>
            <a:off x="4391272" y="4304994"/>
            <a:ext cx="565855" cy="17169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54" name="모서리가 둥근 직사각형 353"/>
          <p:cNvSpPr/>
          <p:nvPr/>
        </p:nvSpPr>
        <p:spPr>
          <a:xfrm>
            <a:off x="5035217" y="4304994"/>
            <a:ext cx="565855" cy="17169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취소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193" name="그룹 192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194" name="모서리가 둥근 직사각형 193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프로젝트에 친구 초대기능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…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재미로 해 본거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..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95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799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개발 목표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2480" y="1694711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Web Site </a:t>
            </a:r>
            <a:r>
              <a:rPr lang="ko-KR" altLang="en-US" sz="800" b="1" dirty="0" smtClean="0"/>
              <a:t>제작</a:t>
            </a:r>
            <a:endParaRPr lang="ko-KR" altLang="en-US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2480" y="2708920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 Web Game </a:t>
            </a:r>
            <a:r>
              <a:rPr lang="ko-KR" altLang="en-US" sz="800" b="1" dirty="0" smtClean="0"/>
              <a:t>제작 </a:t>
            </a:r>
            <a:r>
              <a:rPr lang="en-US" altLang="ko-KR" sz="800" b="1" dirty="0" smtClean="0"/>
              <a:t>Tool </a:t>
            </a:r>
            <a:r>
              <a:rPr lang="ko-KR" altLang="en-US" sz="800" b="1" dirty="0" smtClean="0"/>
              <a:t>개발</a:t>
            </a:r>
            <a:r>
              <a:rPr lang="en-US" altLang="ko-KR" sz="800" b="1" dirty="0" smtClean="0"/>
              <a:t>.  (Web </a:t>
            </a:r>
            <a:r>
              <a:rPr lang="ko-KR" altLang="en-US" sz="800" b="1" dirty="0" smtClean="0"/>
              <a:t>기반 </a:t>
            </a:r>
            <a:r>
              <a:rPr lang="en-US" altLang="ko-KR" sz="800" b="1" dirty="0" smtClean="0"/>
              <a:t>Tool)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2480" y="3789040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 </a:t>
            </a:r>
            <a:r>
              <a:rPr lang="ko-KR" altLang="en-US" sz="800" b="1" dirty="0" smtClean="0"/>
              <a:t>상용화 모델 적용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72480" y="764704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</a:t>
            </a:r>
            <a:r>
              <a:rPr lang="ko-KR" altLang="en-US" sz="800" b="1" dirty="0" err="1" smtClean="0"/>
              <a:t>클라우드</a:t>
            </a:r>
            <a:r>
              <a:rPr lang="ko-KR" altLang="en-US" sz="800" b="1" dirty="0" smtClean="0"/>
              <a:t> 서버</a:t>
            </a:r>
            <a:endParaRPr lang="ko-KR" altLang="en-US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496" y="1838727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제작을 시작 할 수 있음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제작 된 게임들을 확인하고 다른 유저가 개발한 게임을 플레이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친구 추가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게시판 이용 등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전반적인 커뮤니티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기능 사용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6496" y="908720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서비스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게임 제작 및 데이터 연동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어느 </a:t>
            </a:r>
            <a:r>
              <a:rPr lang="en-US" altLang="ko-KR" sz="800" dirty="0" smtClean="0"/>
              <a:t>PC</a:t>
            </a:r>
            <a:r>
              <a:rPr lang="ko-KR" altLang="en-US" sz="800" dirty="0" smtClean="0"/>
              <a:t>에서든 작업하던 내용 그대로 이어서 작업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어느 </a:t>
            </a:r>
            <a:r>
              <a:rPr lang="en-US" altLang="ko-KR" sz="800" dirty="0" smtClean="0"/>
              <a:t>PC</a:t>
            </a:r>
            <a:r>
              <a:rPr lang="ko-KR" altLang="en-US" sz="800" dirty="0" smtClean="0"/>
              <a:t>에서 게임을 플레이 하더라도 저장된 위치에서 게임 이어하기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416496" y="2924364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별도의 클라이언트 다운로드 없이 </a:t>
            </a:r>
            <a:r>
              <a:rPr lang="en-US" altLang="ko-KR" sz="800" dirty="0" smtClean="0"/>
              <a:t>Web </a:t>
            </a:r>
            <a:r>
              <a:rPr lang="ko-KR" altLang="en-US" sz="800" dirty="0" smtClean="0"/>
              <a:t>기반에서 게임 제작 가능 하도록 제작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err="1" smtClean="0"/>
              <a:t>클라우드</a:t>
            </a:r>
            <a:r>
              <a:rPr lang="ko-KR" altLang="en-US" sz="800" dirty="0" smtClean="0"/>
              <a:t> 서비스를 이용하여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어느 </a:t>
            </a:r>
            <a:r>
              <a:rPr lang="en-US" altLang="ko-KR" sz="800" dirty="0" smtClean="0"/>
              <a:t>PC</a:t>
            </a:r>
            <a:r>
              <a:rPr lang="ko-KR" altLang="en-US" sz="800" dirty="0" smtClean="0"/>
              <a:t>에서든 이어서 작업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416496" y="398437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위 작업이 완료 될 경우 작업 시작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심심풀이로 써 본거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…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1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27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상용화 모델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40632" y="907418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Web Site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3" idx="3"/>
            <a:endCxn id="11" idx="1"/>
          </p:cNvCxnSpPr>
          <p:nvPr/>
        </p:nvCxnSpPr>
        <p:spPr>
          <a:xfrm>
            <a:off x="2450722" y="1015430"/>
            <a:ext cx="270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720752" y="907418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캐시 충전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480" y="693276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Web Site</a:t>
            </a:r>
            <a:endParaRPr lang="ko-KR" altLang="en-US" sz="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2480" y="1484784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</a:t>
            </a:r>
            <a:r>
              <a:rPr lang="ko-KR" altLang="en-US" sz="800" b="1" dirty="0" smtClean="0"/>
              <a:t>무료 이용자 제한</a:t>
            </a:r>
            <a:endParaRPr lang="ko-KR" altLang="en-US" sz="800" b="1" dirty="0"/>
          </a:p>
        </p:txBody>
      </p:sp>
      <p:cxnSp>
        <p:nvCxnSpPr>
          <p:cNvPr id="18" name="직선 화살표 연결선 17"/>
          <p:cNvCxnSpPr>
            <a:stCxn id="17" idx="3"/>
            <a:endCxn id="19" idx="1"/>
          </p:cNvCxnSpPr>
          <p:nvPr/>
        </p:nvCxnSpPr>
        <p:spPr>
          <a:xfrm>
            <a:off x="1928664" y="1833132"/>
            <a:ext cx="359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488504" y="1725120"/>
            <a:ext cx="5328592" cy="216024"/>
            <a:chOff x="488504" y="1725120"/>
            <a:chExt cx="5328592" cy="216024"/>
          </a:xfrm>
        </p:grpSpPr>
        <p:sp>
          <p:nvSpPr>
            <p:cNvPr id="17" name="직사각형 16"/>
            <p:cNvSpPr/>
            <p:nvPr/>
          </p:nvSpPr>
          <p:spPr>
            <a:xfrm>
              <a:off x="488504" y="1725120"/>
              <a:ext cx="144016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제작 가능한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Scene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제한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88258" y="1725120"/>
              <a:ext cx="81009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10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40832" y="1725120"/>
              <a:ext cx="2376264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Scene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당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10 MB * 10 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직선 화살표 연결선 22"/>
          <p:cNvCxnSpPr>
            <a:stCxn id="19" idx="3"/>
            <a:endCxn id="22" idx="1"/>
          </p:cNvCxnSpPr>
          <p:nvPr/>
        </p:nvCxnSpPr>
        <p:spPr>
          <a:xfrm>
            <a:off x="3098348" y="1833132"/>
            <a:ext cx="34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3245552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Cash </a:t>
            </a:r>
            <a:r>
              <a:rPr lang="ko-KR" altLang="en-US" sz="800" b="1" dirty="0" smtClean="0"/>
              <a:t>상점</a:t>
            </a:r>
            <a:endParaRPr lang="ko-KR" altLang="en-US" sz="800" b="1" dirty="0"/>
          </a:p>
        </p:txBody>
      </p:sp>
      <p:cxnSp>
        <p:nvCxnSpPr>
          <p:cNvPr id="29" name="직선 화살표 연결선 28"/>
          <p:cNvCxnSpPr>
            <a:stCxn id="28" idx="3"/>
            <a:endCxn id="33" idx="1"/>
          </p:cNvCxnSpPr>
          <p:nvPr/>
        </p:nvCxnSpPr>
        <p:spPr>
          <a:xfrm>
            <a:off x="1928664" y="2289028"/>
            <a:ext cx="359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88504" y="2181016"/>
            <a:ext cx="2609844" cy="216024"/>
            <a:chOff x="488504" y="2204864"/>
            <a:chExt cx="2609844" cy="216024"/>
          </a:xfrm>
        </p:grpSpPr>
        <p:sp>
          <p:nvSpPr>
            <p:cNvPr id="28" name="직사각형 27"/>
            <p:cNvSpPr/>
            <p:nvPr/>
          </p:nvSpPr>
          <p:spPr>
            <a:xfrm>
              <a:off x="488504" y="2204864"/>
              <a:ext cx="144016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클라우드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서버 용량 제한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88258" y="2204864"/>
              <a:ext cx="81009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100 MB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직선 화살표 연결선 38"/>
          <p:cNvCxnSpPr>
            <a:stCxn id="38" idx="3"/>
          </p:cNvCxnSpPr>
          <p:nvPr/>
        </p:nvCxnSpPr>
        <p:spPr>
          <a:xfrm>
            <a:off x="3728418" y="2744924"/>
            <a:ext cx="360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88504" y="3484440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판매 </a:t>
            </a:r>
            <a:r>
              <a:rPr lang="en-US" altLang="ko-KR" sz="800" dirty="0" smtClean="0">
                <a:solidFill>
                  <a:schemeClr val="tx1"/>
                </a:solidFill>
              </a:rPr>
              <a:t>(1</a:t>
            </a:r>
            <a:r>
              <a:rPr lang="ko-KR" altLang="en-US" sz="800" dirty="0" smtClean="0">
                <a:solidFill>
                  <a:schemeClr val="tx1"/>
                </a:solidFill>
              </a:rPr>
              <a:t>개 단위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88504" y="3887652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용량 확장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8504" y="4290864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클라우드</a:t>
            </a:r>
            <a:r>
              <a:rPr lang="ko-KR" altLang="en-US" sz="800" dirty="0" smtClean="0">
                <a:solidFill>
                  <a:schemeClr val="tx1"/>
                </a:solidFill>
              </a:rPr>
              <a:t> 서버 용량 확장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8504" y="4694076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Asset </a:t>
            </a:r>
            <a:r>
              <a:rPr lang="ko-KR" altLang="en-US" sz="800" dirty="0" smtClean="0">
                <a:solidFill>
                  <a:schemeClr val="tx1"/>
                </a:solidFill>
              </a:rPr>
              <a:t>구매 가능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88504" y="2636912"/>
            <a:ext cx="5688632" cy="432048"/>
            <a:chOff x="488504" y="2636912"/>
            <a:chExt cx="5688632" cy="432048"/>
          </a:xfrm>
        </p:grpSpPr>
        <p:sp>
          <p:nvSpPr>
            <p:cNvPr id="35" name="직사각형 34"/>
            <p:cNvSpPr/>
            <p:nvPr/>
          </p:nvSpPr>
          <p:spPr>
            <a:xfrm>
              <a:off x="488504" y="2636912"/>
              <a:ext cx="144016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Assets Shop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이용 불가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88258" y="2636912"/>
              <a:ext cx="1440160" cy="2160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rgbClr val="FF0000"/>
                  </a:solidFill>
                </a:rPr>
                <a:t>Assets Shop?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088904" y="2636912"/>
              <a:ext cx="2088232" cy="2160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개인이 제작한 게임 개발용 리소스 팩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088904" y="2852936"/>
              <a:ext cx="2088232" cy="2160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i="1" dirty="0" smtClean="0">
                  <a:solidFill>
                    <a:schemeClr val="bg1">
                      <a:lumMod val="50000"/>
                    </a:schemeClr>
                  </a:solidFill>
                </a:rPr>
                <a:t>* </a:t>
              </a:r>
              <a:r>
                <a:rPr lang="ko-KR" altLang="en-US" sz="800" i="1" dirty="0" err="1" smtClean="0">
                  <a:solidFill>
                    <a:schemeClr val="bg1">
                      <a:lumMod val="50000"/>
                    </a:schemeClr>
                  </a:solidFill>
                </a:rPr>
                <a:t>언리얼</a:t>
              </a:r>
              <a:r>
                <a:rPr lang="ko-KR" altLang="en-US" sz="800" i="1" dirty="0" smtClean="0">
                  <a:solidFill>
                    <a:schemeClr val="bg1">
                      <a:lumMod val="50000"/>
                    </a:schemeClr>
                  </a:solidFill>
                </a:rPr>
                <a:t> 엔진 </a:t>
              </a:r>
              <a:r>
                <a:rPr lang="en-US" altLang="ko-KR" sz="800" i="1" dirty="0" smtClean="0">
                  <a:solidFill>
                    <a:schemeClr val="bg1">
                      <a:lumMod val="50000"/>
                    </a:schemeClr>
                  </a:solidFill>
                </a:rPr>
                <a:t>/ Unity </a:t>
              </a:r>
              <a:r>
                <a:rPr lang="ko-KR" altLang="en-US" sz="800" i="1" dirty="0" smtClean="0">
                  <a:solidFill>
                    <a:schemeClr val="bg1">
                      <a:lumMod val="50000"/>
                    </a:schemeClr>
                  </a:solidFill>
                </a:rPr>
                <a:t>엔진의 </a:t>
              </a:r>
              <a:r>
                <a:rPr lang="ko-KR" altLang="en-US" sz="800" i="1" dirty="0" err="1" smtClean="0">
                  <a:solidFill>
                    <a:schemeClr val="bg1">
                      <a:lumMod val="50000"/>
                    </a:schemeClr>
                  </a:solidFill>
                </a:rPr>
                <a:t>어셋</a:t>
              </a:r>
              <a:r>
                <a:rPr lang="ko-KR" altLang="en-US" sz="800" i="1" dirty="0" smtClean="0">
                  <a:solidFill>
                    <a:schemeClr val="bg1">
                      <a:lumMod val="50000"/>
                    </a:schemeClr>
                  </a:solidFill>
                </a:rPr>
                <a:t> 기능</a:t>
              </a:r>
              <a:endParaRPr lang="ko-KR" altLang="en-US" sz="8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9" name="직선 화살표 연결선 48"/>
            <p:cNvCxnSpPr>
              <a:stCxn id="35" idx="3"/>
              <a:endCxn id="38" idx="1"/>
            </p:cNvCxnSpPr>
            <p:nvPr/>
          </p:nvCxnSpPr>
          <p:spPr>
            <a:xfrm>
              <a:off x="1928664" y="2744924"/>
              <a:ext cx="3595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2478365"/>
            <a:ext cx="3246011" cy="2139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8201615" y="4626848"/>
            <a:ext cx="1440160" cy="2160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dirty="0" smtClean="0">
                <a:solidFill>
                  <a:schemeClr val="tx1"/>
                </a:solidFill>
              </a:rPr>
              <a:t>Unity Assets Store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88504" y="5117760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유료 이용자 게임의 유료화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57" idx="3"/>
            <a:endCxn id="61" idx="1"/>
          </p:cNvCxnSpPr>
          <p:nvPr/>
        </p:nvCxnSpPr>
        <p:spPr>
          <a:xfrm>
            <a:off x="1928664" y="5225772"/>
            <a:ext cx="21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144464" y="5117760"/>
            <a:ext cx="2303587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모바일</a:t>
            </a:r>
            <a:r>
              <a:rPr lang="ko-KR" altLang="en-US" sz="800" dirty="0" smtClean="0">
                <a:solidFill>
                  <a:srgbClr val="FF0000"/>
                </a:solidFill>
              </a:rPr>
              <a:t> 게임보다 저가의 가격으로 공급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2480" y="5589240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</a:t>
            </a:r>
            <a:r>
              <a:rPr lang="ko-KR" altLang="en-US" sz="800" b="1" dirty="0" smtClean="0"/>
              <a:t>예상되는 문제점</a:t>
            </a:r>
            <a:endParaRPr lang="ko-KR" altLang="en-US" sz="8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44488" y="5770188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- </a:t>
            </a:r>
            <a:r>
              <a:rPr lang="ko-KR" altLang="en-US" sz="800" dirty="0" smtClean="0"/>
              <a:t>사업자 등록이 되지 않은 소규모 게임의 상용화</a:t>
            </a:r>
            <a:r>
              <a:rPr lang="en-US" altLang="ko-KR" sz="800" dirty="0" smtClean="0"/>
              <a:t>.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심의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저작권 문제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등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3370344" y="3221947"/>
            <a:ext cx="1199796" cy="1510339"/>
            <a:chOff x="3370344" y="3221947"/>
            <a:chExt cx="1199796" cy="1510339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5279">
              <a:off x="3370344" y="3362410"/>
              <a:ext cx="669925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4266">
              <a:off x="3715787" y="3362409"/>
              <a:ext cx="669925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0" name="덧셈 기호 89"/>
            <p:cNvSpPr/>
            <p:nvPr/>
          </p:nvSpPr>
          <p:spPr>
            <a:xfrm>
              <a:off x="4099664" y="3221947"/>
              <a:ext cx="470476" cy="470469"/>
            </a:xfrm>
            <a:prstGeom prst="mathPlus">
              <a:avLst>
                <a:gd name="adj1" fmla="val 20436"/>
              </a:avLst>
            </a:prstGeom>
            <a:solidFill>
              <a:srgbClr val="92D050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855" y="4189361"/>
              <a:ext cx="719137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" name="덧셈 기호 91"/>
            <p:cNvSpPr/>
            <p:nvPr/>
          </p:nvSpPr>
          <p:spPr>
            <a:xfrm>
              <a:off x="3868518" y="4036419"/>
              <a:ext cx="470476" cy="470469"/>
            </a:xfrm>
            <a:prstGeom prst="mathPlus">
              <a:avLst>
                <a:gd name="adj1" fmla="val 20436"/>
              </a:avLst>
            </a:prstGeom>
            <a:solidFill>
              <a:srgbClr val="92D050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618588" y="4534542"/>
              <a:ext cx="485168" cy="64622"/>
              <a:chOff x="5132448" y="5575348"/>
              <a:chExt cx="324608" cy="64622"/>
            </a:xfrm>
          </p:grpSpPr>
          <p:sp>
            <p:nvSpPr>
              <p:cNvPr id="93" name="모서리가 둥근 직사각형 92"/>
              <p:cNvSpPr/>
              <p:nvPr/>
            </p:nvSpPr>
            <p:spPr>
              <a:xfrm>
                <a:off x="5132448" y="5575348"/>
                <a:ext cx="289657" cy="64619"/>
              </a:xfrm>
              <a:prstGeom prst="roundRect">
                <a:avLst>
                  <a:gd name="adj" fmla="val 35443"/>
                </a:avLst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5132449" y="5575351"/>
                <a:ext cx="324607" cy="64619"/>
              </a:xfrm>
              <a:prstGeom prst="roundRect">
                <a:avLst>
                  <a:gd name="adj" fmla="val 35443"/>
                </a:avLst>
              </a:prstGeom>
              <a:solidFill>
                <a:schemeClr val="bg1">
                  <a:alpha val="32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1" name="TextBox 90"/>
          <p:cNvSpPr txBox="1"/>
          <p:nvPr/>
        </p:nvSpPr>
        <p:spPr>
          <a:xfrm>
            <a:off x="4262236" y="3887652"/>
            <a:ext cx="18010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Scene</a:t>
            </a:r>
            <a:r>
              <a:rPr lang="ko-KR" altLang="en-US" sz="800" dirty="0" smtClean="0"/>
              <a:t>을 추가 할 수 있는 상품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3577228" y="4698828"/>
            <a:ext cx="2232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Scene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제한 용량을 확장 할 수 있는 상품</a:t>
            </a:r>
            <a:endParaRPr lang="ko-KR" altLang="en-US" sz="800" dirty="0"/>
          </a:p>
        </p:txBody>
      </p:sp>
      <p:sp>
        <p:nvSpPr>
          <p:cNvPr id="101" name="직사각형 100"/>
          <p:cNvSpPr/>
          <p:nvPr/>
        </p:nvSpPr>
        <p:spPr>
          <a:xfrm>
            <a:off x="488504" y="1196752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 이용자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639442" y="1196752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게임 개발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직선 화살표 연결선 102"/>
          <p:cNvCxnSpPr>
            <a:stCxn id="101" idx="3"/>
            <a:endCxn id="102" idx="1"/>
          </p:cNvCxnSpPr>
          <p:nvPr/>
        </p:nvCxnSpPr>
        <p:spPr>
          <a:xfrm>
            <a:off x="1298594" y="1304764"/>
            <a:ext cx="34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2738754" y="1196752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게임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런칭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/>
          <p:cNvCxnSpPr>
            <a:stCxn id="102" idx="3"/>
            <a:endCxn id="107" idx="1"/>
          </p:cNvCxnSpPr>
          <p:nvPr/>
        </p:nvCxnSpPr>
        <p:spPr>
          <a:xfrm>
            <a:off x="2449532" y="1304764"/>
            <a:ext cx="289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143205" y="1196752"/>
            <a:ext cx="136400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Cash </a:t>
            </a:r>
            <a:r>
              <a:rPr lang="ko-KR" altLang="en-US" sz="800" dirty="0" smtClean="0">
                <a:solidFill>
                  <a:schemeClr val="tx1"/>
                </a:solidFill>
              </a:rPr>
              <a:t>재화 획득 가능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4" name="직선 화살표 연결선 113"/>
          <p:cNvCxnSpPr>
            <a:stCxn id="107" idx="3"/>
            <a:endCxn id="115" idx="1"/>
          </p:cNvCxnSpPr>
          <p:nvPr/>
        </p:nvCxnSpPr>
        <p:spPr>
          <a:xfrm>
            <a:off x="3548844" y="1304764"/>
            <a:ext cx="378774" cy="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3927618" y="1197164"/>
            <a:ext cx="1745462" cy="2160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Play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횟수에 의해 점수 획득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18" name="직선 화살표 연결선 117"/>
          <p:cNvCxnSpPr>
            <a:stCxn id="115" idx="3"/>
            <a:endCxn id="113" idx="1"/>
          </p:cNvCxnSpPr>
          <p:nvPr/>
        </p:nvCxnSpPr>
        <p:spPr>
          <a:xfrm flipV="1">
            <a:off x="5673080" y="1304764"/>
            <a:ext cx="470125" cy="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488504" y="908851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유료 이용자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24" name="직선 화살표 연결선 123"/>
          <p:cNvCxnSpPr>
            <a:stCxn id="123" idx="3"/>
            <a:endCxn id="3" idx="1"/>
          </p:cNvCxnSpPr>
          <p:nvPr/>
        </p:nvCxnSpPr>
        <p:spPr>
          <a:xfrm flipV="1">
            <a:off x="1298594" y="1015430"/>
            <a:ext cx="342038" cy="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심심풀이로 써 본거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…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7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7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2613025" y="2708275"/>
            <a:ext cx="779463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en-US" altLang="ko-KR" sz="3600" dirty="0" smtClean="0">
                <a:latin typeface="휴먼엑스포" pitchFamily="18" charset="-127"/>
                <a:ea typeface="휴먼엑스포" pitchFamily="18" charset="-127"/>
              </a:rPr>
              <a:t>2</a:t>
            </a:r>
            <a:endParaRPr lang="en-US" altLang="ko-KR" sz="3600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392488" y="2708275"/>
            <a:ext cx="3900487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en-US" altLang="ko-KR" sz="3200" dirty="0" smtClean="0">
                <a:latin typeface="휴먼엑스포" pitchFamily="18" charset="-127"/>
                <a:ea typeface="휴먼엑스포" pitchFamily="18" charset="-127"/>
              </a:rPr>
              <a:t>Tool </a:t>
            </a:r>
            <a:r>
              <a:rPr lang="ko-KR" altLang="en-US" sz="3200" dirty="0" smtClean="0">
                <a:latin typeface="휴먼엑스포" pitchFamily="18" charset="-127"/>
                <a:ea typeface="휴먼엑스포" pitchFamily="18" charset="-127"/>
              </a:rPr>
              <a:t>사용 </a:t>
            </a:r>
            <a:r>
              <a:rPr lang="en-US" altLang="ko-KR" sz="3200" dirty="0" smtClean="0">
                <a:latin typeface="휴먼엑스포" pitchFamily="18" charset="-127"/>
                <a:ea typeface="휴먼엑스포" pitchFamily="18" charset="-127"/>
              </a:rPr>
              <a:t>Flow</a:t>
            </a:r>
            <a:endParaRPr lang="ko-KR" altLang="en-US" sz="3200" dirty="0"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8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개요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04528" y="922246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최초 </a:t>
            </a:r>
            <a:r>
              <a:rPr lang="en-US" altLang="ko-KR" sz="800" dirty="0" smtClean="0">
                <a:solidFill>
                  <a:schemeClr val="tx1"/>
                </a:solidFill>
              </a:rPr>
              <a:t>Tool </a:t>
            </a:r>
            <a:r>
              <a:rPr lang="ko-KR" altLang="en-US" sz="800" dirty="0" smtClean="0">
                <a:solidFill>
                  <a:schemeClr val="tx1"/>
                </a:solidFill>
              </a:rPr>
              <a:t>구동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04528" y="1581856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기본 화면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244588" y="1246282"/>
            <a:ext cx="0" cy="33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/>
          <p:cNvSpPr/>
          <p:nvPr/>
        </p:nvSpPr>
        <p:spPr>
          <a:xfrm>
            <a:off x="2144688" y="1581856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Management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632520" y="2290398"/>
            <a:ext cx="1224136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Title Scene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3476836" y="1581856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</a:t>
            </a:r>
            <a:r>
              <a:rPr lang="ko-KR" altLang="en-US" sz="800" dirty="0" smtClean="0">
                <a:solidFill>
                  <a:schemeClr val="tx1"/>
                </a:solidFill>
              </a:rPr>
              <a:t>추가하기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704528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Event Scene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41" name="꺾인 연결선 140"/>
          <p:cNvCxnSpPr>
            <a:stCxn id="220" idx="2"/>
            <a:endCxn id="218" idx="0"/>
          </p:cNvCxnSpPr>
          <p:nvPr/>
        </p:nvCxnSpPr>
        <p:spPr>
          <a:xfrm rot="5400000">
            <a:off x="2438489" y="711991"/>
            <a:ext cx="384506" cy="27723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/>
          <p:cNvSpPr/>
          <p:nvPr/>
        </p:nvSpPr>
        <p:spPr>
          <a:xfrm>
            <a:off x="704528" y="3537012"/>
            <a:ext cx="1080120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Scene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704528" y="4234614"/>
            <a:ext cx="1080120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World Scene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0" name="직선 화살표 연결선 239"/>
          <p:cNvCxnSpPr>
            <a:stCxn id="215" idx="3"/>
            <a:endCxn id="216" idx="1"/>
          </p:cNvCxnSpPr>
          <p:nvPr/>
        </p:nvCxnSpPr>
        <p:spPr>
          <a:xfrm>
            <a:off x="1784648" y="174387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/>
          <p:cNvSpPr/>
          <p:nvPr/>
        </p:nvSpPr>
        <p:spPr>
          <a:xfrm>
            <a:off x="2072680" y="2290398"/>
            <a:ext cx="1224136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Resource </a:t>
            </a:r>
            <a:r>
              <a:rPr lang="ko-KR" altLang="en-US" sz="800" dirty="0" smtClean="0">
                <a:solidFill>
                  <a:schemeClr val="tx1"/>
                </a:solidFill>
              </a:rPr>
              <a:t>추가하기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55" name="직선 화살표 연결선 254"/>
          <p:cNvCxnSpPr>
            <a:stCxn id="218" idx="3"/>
            <a:endCxn id="254" idx="1"/>
          </p:cNvCxnSpPr>
          <p:nvPr/>
        </p:nvCxnSpPr>
        <p:spPr>
          <a:xfrm>
            <a:off x="1856656" y="245241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3584848" y="2290398"/>
            <a:ext cx="1224136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Node</a:t>
            </a:r>
            <a:r>
              <a:rPr lang="ko-KR" altLang="en-US" sz="800" dirty="0" smtClean="0">
                <a:solidFill>
                  <a:schemeClr val="tx1"/>
                </a:solidFill>
              </a:rPr>
              <a:t> 구성과 이해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/>
          <p:cNvCxnSpPr>
            <a:stCxn id="254" idx="3"/>
            <a:endCxn id="259" idx="1"/>
          </p:cNvCxnSpPr>
          <p:nvPr/>
        </p:nvCxnSpPr>
        <p:spPr>
          <a:xfrm>
            <a:off x="3296816" y="245241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/>
          <p:cNvCxnSpPr>
            <a:stCxn id="259" idx="3"/>
          </p:cNvCxnSpPr>
          <p:nvPr/>
        </p:nvCxnSpPr>
        <p:spPr>
          <a:xfrm>
            <a:off x="4808984" y="245241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/>
          <p:cNvSpPr/>
          <p:nvPr/>
        </p:nvSpPr>
        <p:spPr>
          <a:xfrm>
            <a:off x="6534583" y="2290398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</a:t>
            </a:r>
            <a:r>
              <a:rPr lang="ko-KR" altLang="en-US" sz="800" dirty="0" smtClean="0">
                <a:solidFill>
                  <a:schemeClr val="tx1"/>
                </a:solidFill>
              </a:rPr>
              <a:t>연결하기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1" name="직사각형 300"/>
          <p:cNvSpPr/>
          <p:nvPr/>
        </p:nvSpPr>
        <p:spPr>
          <a:xfrm>
            <a:off x="5022415" y="2290398"/>
            <a:ext cx="1224136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버튼 </a:t>
            </a:r>
            <a:r>
              <a:rPr lang="en-US" altLang="ko-KR" sz="800" dirty="0" smtClean="0">
                <a:solidFill>
                  <a:schemeClr val="tx1"/>
                </a:solidFill>
              </a:rPr>
              <a:t>Node </a:t>
            </a:r>
            <a:r>
              <a:rPr lang="ko-KR" altLang="en-US" sz="800" dirty="0" smtClean="0">
                <a:solidFill>
                  <a:schemeClr val="tx1"/>
                </a:solidFill>
              </a:rPr>
              <a:t>생성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2" name="직선 화살표 연결선 301"/>
          <p:cNvCxnSpPr>
            <a:stCxn id="259" idx="3"/>
            <a:endCxn id="301" idx="1"/>
          </p:cNvCxnSpPr>
          <p:nvPr/>
        </p:nvCxnSpPr>
        <p:spPr>
          <a:xfrm>
            <a:off x="4808984" y="2452416"/>
            <a:ext cx="213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/>
          <p:cNvCxnSpPr>
            <a:stCxn id="301" idx="3"/>
            <a:endCxn id="270" idx="1"/>
          </p:cNvCxnSpPr>
          <p:nvPr/>
        </p:nvCxnSpPr>
        <p:spPr>
          <a:xfrm>
            <a:off x="6246551" y="245241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/>
          <p:cNvCxnSpPr>
            <a:stCxn id="216" idx="3"/>
            <a:endCxn id="220" idx="1"/>
          </p:cNvCxnSpPr>
          <p:nvPr/>
        </p:nvCxnSpPr>
        <p:spPr>
          <a:xfrm>
            <a:off x="3224808" y="1743874"/>
            <a:ext cx="25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/>
          <p:cNvCxnSpPr>
            <a:stCxn id="222" idx="3"/>
            <a:endCxn id="313" idx="1"/>
          </p:cNvCxnSpPr>
          <p:nvPr/>
        </p:nvCxnSpPr>
        <p:spPr>
          <a:xfrm>
            <a:off x="1784648" y="302848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직사각형 305"/>
          <p:cNvSpPr/>
          <p:nvPr/>
        </p:nvSpPr>
        <p:spPr>
          <a:xfrm>
            <a:off x="3614976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Event Character </a:t>
            </a:r>
            <a:r>
              <a:rPr lang="ko-KR" altLang="en-US" sz="800" dirty="0" smtClean="0">
                <a:solidFill>
                  <a:schemeClr val="tx1"/>
                </a:solidFill>
              </a:rPr>
              <a:t>등록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7" name="직사각형 306"/>
          <p:cNvSpPr/>
          <p:nvPr/>
        </p:nvSpPr>
        <p:spPr>
          <a:xfrm>
            <a:off x="5036630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대사 편집하기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8" name="직선 화살표 연결선 307"/>
          <p:cNvCxnSpPr>
            <a:stCxn id="306" idx="3"/>
            <a:endCxn id="307" idx="1"/>
          </p:cNvCxnSpPr>
          <p:nvPr/>
        </p:nvCxnSpPr>
        <p:spPr>
          <a:xfrm>
            <a:off x="4695096" y="3028480"/>
            <a:ext cx="341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직사각형 308"/>
          <p:cNvSpPr/>
          <p:nvPr/>
        </p:nvSpPr>
        <p:spPr>
          <a:xfrm>
            <a:off x="6495296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분기 생성하기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0" name="직선 화살표 연결선 309"/>
          <p:cNvCxnSpPr>
            <a:stCxn id="307" idx="3"/>
            <a:endCxn id="309" idx="1"/>
          </p:cNvCxnSpPr>
          <p:nvPr/>
        </p:nvCxnSpPr>
        <p:spPr>
          <a:xfrm>
            <a:off x="6116750" y="3028480"/>
            <a:ext cx="37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꺾인 연결선 310"/>
          <p:cNvCxnSpPr>
            <a:stCxn id="309" idx="2"/>
            <a:endCxn id="231" idx="0"/>
          </p:cNvCxnSpPr>
          <p:nvPr/>
        </p:nvCxnSpPr>
        <p:spPr>
          <a:xfrm rot="5400000">
            <a:off x="3966715" y="468371"/>
            <a:ext cx="346514" cy="57907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직사각형 311"/>
          <p:cNvSpPr/>
          <p:nvPr/>
        </p:nvSpPr>
        <p:spPr>
          <a:xfrm>
            <a:off x="3656856" y="3537012"/>
            <a:ext cx="1080120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Character </a:t>
            </a: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등록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직사각형 312"/>
          <p:cNvSpPr/>
          <p:nvPr/>
        </p:nvSpPr>
        <p:spPr>
          <a:xfrm>
            <a:off x="2144688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Event Ground</a:t>
            </a: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구</a:t>
            </a:r>
            <a:r>
              <a:rPr lang="ko-KR" altLang="en-US" sz="800" dirty="0">
                <a:solidFill>
                  <a:schemeClr val="tx1"/>
                </a:solidFill>
              </a:rPr>
              <a:t>성</a:t>
            </a:r>
          </a:p>
        </p:txBody>
      </p:sp>
      <p:sp>
        <p:nvSpPr>
          <p:cNvPr id="316" name="직사각형 315"/>
          <p:cNvSpPr/>
          <p:nvPr/>
        </p:nvSpPr>
        <p:spPr>
          <a:xfrm>
            <a:off x="2144688" y="3537012"/>
            <a:ext cx="1080120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Ground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ko-KR" altLang="en-US" sz="800" dirty="0" smtClean="0">
                <a:solidFill>
                  <a:schemeClr val="tx1"/>
                </a:solidFill>
              </a:rPr>
              <a:t>구성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7" name="직선 화살표 연결선 316"/>
          <p:cNvCxnSpPr>
            <a:stCxn id="313" idx="3"/>
            <a:endCxn id="306" idx="1"/>
          </p:cNvCxnSpPr>
          <p:nvPr/>
        </p:nvCxnSpPr>
        <p:spPr>
          <a:xfrm>
            <a:off x="3224808" y="3028480"/>
            <a:ext cx="39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화살표 연결선 319"/>
          <p:cNvCxnSpPr>
            <a:stCxn id="231" idx="3"/>
            <a:endCxn id="316" idx="1"/>
          </p:cNvCxnSpPr>
          <p:nvPr/>
        </p:nvCxnSpPr>
        <p:spPr>
          <a:xfrm>
            <a:off x="1784648" y="369903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화살표 연결선 322"/>
          <p:cNvCxnSpPr>
            <a:stCxn id="316" idx="3"/>
            <a:endCxn id="312" idx="1"/>
          </p:cNvCxnSpPr>
          <p:nvPr/>
        </p:nvCxnSpPr>
        <p:spPr>
          <a:xfrm>
            <a:off x="3224808" y="3699030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직사각형 326"/>
          <p:cNvSpPr/>
          <p:nvPr/>
        </p:nvSpPr>
        <p:spPr>
          <a:xfrm>
            <a:off x="5036630" y="3537012"/>
            <a:ext cx="1080120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Character</a:t>
            </a: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배치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28" name="직선 화살표 연결선 327"/>
          <p:cNvCxnSpPr>
            <a:stCxn id="312" idx="3"/>
            <a:endCxn id="327" idx="1"/>
          </p:cNvCxnSpPr>
          <p:nvPr/>
        </p:nvCxnSpPr>
        <p:spPr>
          <a:xfrm>
            <a:off x="4736976" y="3699030"/>
            <a:ext cx="299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직사각형 335"/>
          <p:cNvSpPr/>
          <p:nvPr/>
        </p:nvSpPr>
        <p:spPr>
          <a:xfrm>
            <a:off x="6537176" y="3537012"/>
            <a:ext cx="1080120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테스트 진행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(Run)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39" name="직선 화살표 연결선 338"/>
          <p:cNvCxnSpPr>
            <a:stCxn id="327" idx="3"/>
            <a:endCxn id="336" idx="1"/>
          </p:cNvCxnSpPr>
          <p:nvPr/>
        </p:nvCxnSpPr>
        <p:spPr>
          <a:xfrm>
            <a:off x="6116750" y="3699030"/>
            <a:ext cx="420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꺾인 연결선 339"/>
          <p:cNvCxnSpPr>
            <a:stCxn id="336" idx="2"/>
            <a:endCxn id="232" idx="0"/>
          </p:cNvCxnSpPr>
          <p:nvPr/>
        </p:nvCxnSpPr>
        <p:spPr>
          <a:xfrm rot="5400000">
            <a:off x="3974129" y="1131507"/>
            <a:ext cx="373566" cy="58326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직사각형 355"/>
          <p:cNvSpPr/>
          <p:nvPr/>
        </p:nvSpPr>
        <p:spPr>
          <a:xfrm>
            <a:off x="2144688" y="4234614"/>
            <a:ext cx="1080120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World </a:t>
            </a:r>
            <a:r>
              <a:rPr lang="ko-KR" altLang="en-US" sz="800" dirty="0" smtClean="0">
                <a:solidFill>
                  <a:schemeClr val="tx1"/>
                </a:solidFill>
              </a:rPr>
              <a:t>구성하기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57" name="직선 화살표 연결선 356"/>
          <p:cNvCxnSpPr>
            <a:stCxn id="232" idx="3"/>
            <a:endCxn id="356" idx="1"/>
          </p:cNvCxnSpPr>
          <p:nvPr/>
        </p:nvCxnSpPr>
        <p:spPr>
          <a:xfrm>
            <a:off x="1784648" y="439663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직사각형 362"/>
          <p:cNvSpPr/>
          <p:nvPr/>
        </p:nvSpPr>
        <p:spPr>
          <a:xfrm>
            <a:off x="704528" y="4810678"/>
            <a:ext cx="1080120" cy="32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런칭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65" name="꺾인 연결선 364"/>
          <p:cNvCxnSpPr>
            <a:stCxn id="356" idx="3"/>
            <a:endCxn id="363" idx="0"/>
          </p:cNvCxnSpPr>
          <p:nvPr/>
        </p:nvCxnSpPr>
        <p:spPr>
          <a:xfrm flipH="1">
            <a:off x="1244588" y="4396632"/>
            <a:ext cx="1980220" cy="414046"/>
          </a:xfrm>
          <a:prstGeom prst="bentConnector4">
            <a:avLst>
              <a:gd name="adj1" fmla="val -11544"/>
              <a:gd name="adj2" fmla="val 6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꺾인 연결선 365"/>
          <p:cNvCxnSpPr>
            <a:stCxn id="270" idx="2"/>
            <a:endCxn id="222" idx="0"/>
          </p:cNvCxnSpPr>
          <p:nvPr/>
        </p:nvCxnSpPr>
        <p:spPr>
          <a:xfrm rot="5400000">
            <a:off x="4033602" y="-174579"/>
            <a:ext cx="252028" cy="58300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65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</a:t>
            </a:r>
            <a:r>
              <a:rPr lang="ko-KR" altLang="en-US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동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67" name="TextBox 366"/>
          <p:cNvSpPr txBox="1"/>
          <p:nvPr/>
        </p:nvSpPr>
        <p:spPr>
          <a:xfrm>
            <a:off x="6990566" y="90872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프로젝트 명</a:t>
            </a:r>
            <a:r>
              <a:rPr lang="en-US" altLang="ko-KR" sz="800" b="1" dirty="0" smtClean="0"/>
              <a:t> </a:t>
            </a:r>
            <a:endParaRPr lang="ko-KR" altLang="en-US" sz="800" b="1" dirty="0"/>
          </a:p>
        </p:txBody>
      </p:sp>
      <p:sp>
        <p:nvSpPr>
          <p:cNvPr id="368" name="TextBox 367"/>
          <p:cNvSpPr txBox="1"/>
          <p:nvPr/>
        </p:nvSpPr>
        <p:spPr>
          <a:xfrm>
            <a:off x="6990566" y="162880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개발 장르</a:t>
            </a:r>
            <a:endParaRPr lang="ko-KR" altLang="en-US" sz="800" b="1" dirty="0"/>
          </a:p>
        </p:txBody>
      </p:sp>
      <p:sp>
        <p:nvSpPr>
          <p:cNvPr id="369" name="TextBox 368"/>
          <p:cNvSpPr txBox="1"/>
          <p:nvPr/>
        </p:nvSpPr>
        <p:spPr>
          <a:xfrm>
            <a:off x="6990566" y="249289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게임 해상도</a:t>
            </a:r>
            <a:endParaRPr lang="ko-KR" altLang="en-US" sz="800" b="1" dirty="0"/>
          </a:p>
        </p:txBody>
      </p:sp>
      <p:sp>
        <p:nvSpPr>
          <p:cNvPr id="370" name="TextBox 369"/>
          <p:cNvSpPr txBox="1"/>
          <p:nvPr/>
        </p:nvSpPr>
        <p:spPr>
          <a:xfrm>
            <a:off x="6990566" y="422108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확인 버튼</a:t>
            </a:r>
            <a:endParaRPr lang="ko-KR" altLang="en-US" sz="800" b="1" dirty="0"/>
          </a:p>
        </p:txBody>
      </p:sp>
      <p:sp>
        <p:nvSpPr>
          <p:cNvPr id="371" name="TextBox 370"/>
          <p:cNvSpPr txBox="1"/>
          <p:nvPr/>
        </p:nvSpPr>
        <p:spPr>
          <a:xfrm>
            <a:off x="6990566" y="551723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취소 버튼</a:t>
            </a:r>
            <a:endParaRPr lang="ko-KR" altLang="en-US" sz="800" b="1" dirty="0"/>
          </a:p>
        </p:txBody>
      </p:sp>
      <p:cxnSp>
        <p:nvCxnSpPr>
          <p:cNvPr id="372" name="직선 연결선 371"/>
          <p:cNvCxnSpPr/>
          <p:nvPr/>
        </p:nvCxnSpPr>
        <p:spPr>
          <a:xfrm>
            <a:off x="6998186" y="107880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/>
          <p:cNvCxnSpPr/>
          <p:nvPr/>
        </p:nvCxnSpPr>
        <p:spPr>
          <a:xfrm>
            <a:off x="6998186" y="179276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/>
          <p:cNvCxnSpPr/>
          <p:nvPr/>
        </p:nvCxnSpPr>
        <p:spPr>
          <a:xfrm>
            <a:off x="6998186" y="268162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/>
          <p:cNvCxnSpPr/>
          <p:nvPr/>
        </p:nvCxnSpPr>
        <p:spPr>
          <a:xfrm>
            <a:off x="6998186" y="4409978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연결선 378"/>
          <p:cNvCxnSpPr/>
          <p:nvPr/>
        </p:nvCxnSpPr>
        <p:spPr>
          <a:xfrm>
            <a:off x="6998186" y="5706122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TextBox 379"/>
          <p:cNvSpPr txBox="1"/>
          <p:nvPr/>
        </p:nvSpPr>
        <p:spPr>
          <a:xfrm>
            <a:off x="7060318" y="1079384"/>
            <a:ext cx="170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최소 </a:t>
            </a:r>
            <a:r>
              <a:rPr lang="en-US" altLang="ko-KR" sz="800" dirty="0" smtClean="0"/>
              <a:t>2 byte ~ </a:t>
            </a:r>
            <a:r>
              <a:rPr lang="ko-KR" altLang="en-US" sz="800" dirty="0" smtClean="0"/>
              <a:t>최대 </a:t>
            </a:r>
            <a:r>
              <a:rPr lang="en-US" altLang="ko-KR" sz="800" dirty="0" smtClean="0"/>
              <a:t>20 byte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게임의 명칭을 입력</a:t>
            </a:r>
            <a:endParaRPr lang="ko-KR" altLang="en-US" sz="800" dirty="0"/>
          </a:p>
        </p:txBody>
      </p:sp>
      <p:sp>
        <p:nvSpPr>
          <p:cNvPr id="381" name="TextBox 380"/>
          <p:cNvSpPr txBox="1"/>
          <p:nvPr/>
        </p:nvSpPr>
        <p:spPr>
          <a:xfrm>
            <a:off x="7060318" y="1801087"/>
            <a:ext cx="250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Disable </a:t>
            </a:r>
            <a:r>
              <a:rPr lang="ko-KR" altLang="en-US" sz="800" dirty="0" smtClean="0"/>
              <a:t>된 </a:t>
            </a:r>
            <a:r>
              <a:rPr lang="ko-KR" altLang="en-US" sz="800" dirty="0" err="1" smtClean="0"/>
              <a:t>콤보박스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게시 </a:t>
            </a:r>
            <a:r>
              <a:rPr lang="en-US" altLang="ko-KR" sz="800" dirty="0" smtClean="0"/>
              <a:t>(Web) </a:t>
            </a:r>
            <a:r>
              <a:rPr lang="ko-KR" altLang="en-US" sz="800" dirty="0" smtClean="0"/>
              <a:t>화면의 정렬 값으로 사용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SRPG </a:t>
            </a:r>
            <a:r>
              <a:rPr lang="ko-KR" altLang="en-US" sz="800" dirty="0" smtClean="0"/>
              <a:t>로 고정</a:t>
            </a:r>
            <a:r>
              <a:rPr lang="en-US" altLang="ko-KR" sz="800" dirty="0" smtClean="0"/>
              <a:t>. (</a:t>
            </a:r>
            <a:r>
              <a:rPr lang="ko-KR" altLang="en-US" sz="800" dirty="0" smtClean="0"/>
              <a:t>추후 개발 가능하다면 장르 추가</a:t>
            </a:r>
            <a:r>
              <a:rPr lang="en-US" altLang="ko-KR" sz="800" dirty="0" smtClean="0"/>
              <a:t>) </a:t>
            </a:r>
            <a:endParaRPr lang="ko-KR" altLang="en-US" sz="800" dirty="0"/>
          </a:p>
        </p:txBody>
      </p:sp>
      <p:sp>
        <p:nvSpPr>
          <p:cNvPr id="382" name="TextBox 381"/>
          <p:cNvSpPr txBox="1"/>
          <p:nvPr/>
        </p:nvSpPr>
        <p:spPr>
          <a:xfrm>
            <a:off x="7060318" y="2693530"/>
            <a:ext cx="250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Disable </a:t>
            </a:r>
            <a:r>
              <a:rPr lang="ko-KR" altLang="en-US" sz="800" dirty="0" smtClean="0"/>
              <a:t>된 </a:t>
            </a:r>
            <a:r>
              <a:rPr lang="ko-KR" altLang="en-US" sz="800" dirty="0" err="1" smtClean="0"/>
              <a:t>콤보박스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- 1024 * 768 </a:t>
            </a:r>
            <a:r>
              <a:rPr lang="ko-KR" altLang="en-US" sz="800" dirty="0" smtClean="0"/>
              <a:t>해상도 고정 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(</a:t>
            </a:r>
            <a:r>
              <a:rPr lang="ko-KR" altLang="en-US" sz="800" dirty="0" smtClean="0"/>
              <a:t>추후 개발 가능하다면 옵션 추가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383" name="TextBox 382"/>
          <p:cNvSpPr txBox="1"/>
          <p:nvPr/>
        </p:nvSpPr>
        <p:spPr>
          <a:xfrm>
            <a:off x="7060318" y="4436532"/>
            <a:ext cx="250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위 조건을 모두 만족하는지 체크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불가 하다면 아래 예외 메시지 출력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실패 할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입력 대기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385" name="TextBox 384"/>
          <p:cNvSpPr txBox="1"/>
          <p:nvPr/>
        </p:nvSpPr>
        <p:spPr>
          <a:xfrm>
            <a:off x="6990566" y="335699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프로젝트 설명</a:t>
            </a:r>
            <a:endParaRPr lang="ko-KR" altLang="en-US" sz="800" b="1" dirty="0"/>
          </a:p>
        </p:txBody>
      </p:sp>
      <p:cxnSp>
        <p:nvCxnSpPr>
          <p:cNvPr id="386" name="직선 연결선 385"/>
          <p:cNvCxnSpPr/>
          <p:nvPr/>
        </p:nvCxnSpPr>
        <p:spPr>
          <a:xfrm>
            <a:off x="6998186" y="3545723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TextBox 386"/>
          <p:cNvSpPr txBox="1"/>
          <p:nvPr/>
        </p:nvSpPr>
        <p:spPr>
          <a:xfrm>
            <a:off x="7060318" y="3557626"/>
            <a:ext cx="250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텍스트 입력 공간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게시 </a:t>
            </a:r>
            <a:r>
              <a:rPr lang="en-US" altLang="ko-KR" sz="800" dirty="0" smtClean="0"/>
              <a:t>(Web) </a:t>
            </a:r>
            <a:r>
              <a:rPr lang="ko-KR" altLang="en-US" sz="800" dirty="0" smtClean="0"/>
              <a:t>화면에서 사용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최소 </a:t>
            </a:r>
            <a:r>
              <a:rPr lang="en-US" altLang="ko-KR" sz="800" dirty="0" smtClean="0"/>
              <a:t>50 byte </a:t>
            </a:r>
            <a:r>
              <a:rPr lang="ko-KR" altLang="en-US" sz="800" dirty="0" smtClean="0"/>
              <a:t>입력 최대 </a:t>
            </a:r>
            <a:r>
              <a:rPr lang="en-US" altLang="ko-KR" sz="800" dirty="0" smtClean="0"/>
              <a:t>~ 200 byte </a:t>
            </a:r>
            <a:r>
              <a:rPr lang="ko-KR" altLang="en-US" sz="800" dirty="0" smtClean="0"/>
              <a:t>입력</a:t>
            </a:r>
            <a:endParaRPr lang="ko-KR" altLang="en-US" sz="800" dirty="0"/>
          </a:p>
        </p:txBody>
      </p:sp>
      <p:sp>
        <p:nvSpPr>
          <p:cNvPr id="388" name="TextBox 387"/>
          <p:cNvSpPr txBox="1"/>
          <p:nvPr/>
        </p:nvSpPr>
        <p:spPr>
          <a:xfrm>
            <a:off x="344488" y="522920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예외 처리</a:t>
            </a:r>
            <a:endParaRPr lang="ko-KR" altLang="en-US" sz="800" b="1" dirty="0"/>
          </a:p>
        </p:txBody>
      </p:sp>
      <p:cxnSp>
        <p:nvCxnSpPr>
          <p:cNvPr id="389" name="직선 연결선 388"/>
          <p:cNvCxnSpPr/>
          <p:nvPr/>
        </p:nvCxnSpPr>
        <p:spPr>
          <a:xfrm>
            <a:off x="352108" y="5418090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TextBox 389"/>
          <p:cNvSpPr txBox="1"/>
          <p:nvPr/>
        </p:nvSpPr>
        <p:spPr>
          <a:xfrm>
            <a:off x="414240" y="5444644"/>
            <a:ext cx="5573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smtClean="0"/>
              <a:t>- </a:t>
            </a:r>
            <a:r>
              <a:rPr lang="ko-KR" altLang="en-US" sz="800" smtClean="0"/>
              <a:t>프로젝트 </a:t>
            </a:r>
            <a:r>
              <a:rPr lang="ko-KR" altLang="en-US" sz="800" dirty="0" smtClean="0"/>
              <a:t>명이 조건에 맞지 않는 경우 </a:t>
            </a:r>
            <a:r>
              <a:rPr lang="en-US" altLang="ko-KR" sz="800" dirty="0" smtClean="0">
                <a:sym typeface="Wingdings" pitchFamily="2" charset="2"/>
              </a:rPr>
              <a:t> “</a:t>
            </a:r>
            <a:r>
              <a:rPr lang="ko-KR" altLang="en-US" sz="800" dirty="0" smtClean="0">
                <a:sym typeface="Wingdings" pitchFamily="2" charset="2"/>
              </a:rPr>
              <a:t>프로젝트 명을 올바로 써 주세요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최소 </a:t>
            </a:r>
            <a:r>
              <a:rPr lang="en-US" altLang="ko-KR" sz="800" dirty="0" smtClean="0">
                <a:sym typeface="Wingdings" pitchFamily="2" charset="2"/>
              </a:rPr>
              <a:t>2byte ~ </a:t>
            </a:r>
            <a:r>
              <a:rPr lang="ko-KR" altLang="en-US" sz="800" dirty="0" smtClean="0">
                <a:sym typeface="Wingdings" pitchFamily="2" charset="2"/>
              </a:rPr>
              <a:t>최대 </a:t>
            </a:r>
            <a:r>
              <a:rPr lang="en-US" altLang="ko-KR" sz="800" dirty="0" smtClean="0">
                <a:sym typeface="Wingdings" pitchFamily="2" charset="2"/>
              </a:rPr>
              <a:t>20 byte)” 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프로젝트 설명이 조건에 맞지 않는 경우 </a:t>
            </a:r>
            <a:r>
              <a:rPr lang="en-US" altLang="ko-KR" sz="800" dirty="0" smtClean="0">
                <a:sym typeface="Wingdings" pitchFamily="2" charset="2"/>
              </a:rPr>
              <a:t> “</a:t>
            </a:r>
            <a:r>
              <a:rPr lang="ko-KR" altLang="en-US" sz="800" dirty="0" smtClean="0">
                <a:sym typeface="Wingdings" pitchFamily="2" charset="2"/>
              </a:rPr>
              <a:t>프로젝트 설명을 올바로 써 주세요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최소 </a:t>
            </a:r>
            <a:r>
              <a:rPr lang="en-US" altLang="ko-KR" sz="800" dirty="0" smtClean="0">
                <a:sym typeface="Wingdings" pitchFamily="2" charset="2"/>
              </a:rPr>
              <a:t>50 byte ~ </a:t>
            </a:r>
            <a:r>
              <a:rPr lang="ko-KR" altLang="en-US" sz="800" dirty="0" smtClean="0">
                <a:sym typeface="Wingdings" pitchFamily="2" charset="2"/>
              </a:rPr>
              <a:t>최대 </a:t>
            </a:r>
            <a:r>
              <a:rPr lang="en-US" altLang="ko-KR" sz="800" dirty="0" smtClean="0">
                <a:sym typeface="Wingdings" pitchFamily="2" charset="2"/>
              </a:rPr>
              <a:t>200 byte)”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순차적으로 조건 검사 후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상위 조건이 충족 되었을 경우 하위 조건을 검사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Error </a:t>
            </a:r>
            <a:r>
              <a:rPr lang="en-US" altLang="ko-KR" sz="800" dirty="0" err="1" smtClean="0"/>
              <a:t>Msg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는 </a:t>
            </a:r>
            <a:r>
              <a:rPr lang="en-US" altLang="ko-KR" sz="800" dirty="0" smtClean="0"/>
              <a:t>Window</a:t>
            </a:r>
            <a:r>
              <a:rPr lang="ko-KR" altLang="en-US" sz="800" dirty="0" smtClean="0"/>
              <a:t>에서 기본으로 제공하는 경고 창 사용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38" y="5678795"/>
            <a:ext cx="1091068" cy="67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5" name="직선 화살표 연결선 374"/>
          <p:cNvCxnSpPr/>
          <p:nvPr/>
        </p:nvCxnSpPr>
        <p:spPr>
          <a:xfrm>
            <a:off x="3454235" y="6164724"/>
            <a:ext cx="23009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/>
          <p:cNvSpPr txBox="1"/>
          <p:nvPr/>
        </p:nvSpPr>
        <p:spPr>
          <a:xfrm>
            <a:off x="7060318" y="5709212"/>
            <a:ext cx="250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Tool </a:t>
            </a:r>
            <a:r>
              <a:rPr lang="ko-KR" altLang="en-US" sz="800" dirty="0" smtClean="0"/>
              <a:t>종료</a:t>
            </a:r>
            <a:endParaRPr lang="ko-KR" altLang="en-US" sz="8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235350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</a:t>
            </a:r>
            <a:r>
              <a:rPr lang="ko-KR" altLang="en-US" sz="800" dirty="0" smtClean="0">
                <a:solidFill>
                  <a:schemeClr val="tx1"/>
                </a:solidFill>
              </a:rPr>
              <a:t>무제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23894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38845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253796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268747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83697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298648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313599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8550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435005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</a:t>
            </a:r>
            <a:r>
              <a:rPr lang="en-US" altLang="ko-KR" sz="700" dirty="0">
                <a:solidFill>
                  <a:schemeClr val="tx1"/>
                </a:solidFill>
              </a:rPr>
              <a:t>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3" name="양쪽 모서리가 잘린 사각형 202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3" name="직사각형 212"/>
          <p:cNvSpPr/>
          <p:nvPr/>
        </p:nvSpPr>
        <p:spPr>
          <a:xfrm>
            <a:off x="5554376" y="1373363"/>
            <a:ext cx="1223726" cy="26696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Camera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223894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238845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253796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268747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283697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298648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313599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328550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3435005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395" name="직사각형 394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96" name="직선 화살표 연결선 395"/>
          <p:cNvCxnSpPr>
            <a:stCxn id="395" idx="0"/>
            <a:endCxn id="395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그룹 222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24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덧셈 기호 225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7" name="덧셈 기호 226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28" name="Picture 7" descr="https://cdn4.iconfinder.com/data/icons/simplicio/128x128/file_delete.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9" name="그룹 228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230" name="직사각형 22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1" name="타원 23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233" name="직사각형 2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4" name="타원 2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5" name="직사각형 234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73652" y="1258053"/>
            <a:ext cx="6462268" cy="385360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2" name="그룹 361"/>
          <p:cNvGrpSpPr/>
          <p:nvPr/>
        </p:nvGrpSpPr>
        <p:grpSpPr>
          <a:xfrm>
            <a:off x="2472562" y="1842443"/>
            <a:ext cx="2261067" cy="2520280"/>
            <a:chOff x="1590096" y="1988840"/>
            <a:chExt cx="2261067" cy="2520280"/>
          </a:xfrm>
        </p:grpSpPr>
        <p:sp>
          <p:nvSpPr>
            <p:cNvPr id="3" name="직사각형 2"/>
            <p:cNvSpPr/>
            <p:nvPr/>
          </p:nvSpPr>
          <p:spPr>
            <a:xfrm>
              <a:off x="1590097" y="1988840"/>
              <a:ext cx="2261066" cy="2520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>
              <a:off x="1590096" y="1988840"/>
              <a:ext cx="2261067" cy="201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새 프로젝트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1640632" y="2277452"/>
              <a:ext cx="17091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프로젝트 명 </a:t>
              </a:r>
              <a:r>
                <a:rPr lang="en-US" altLang="ko-KR" sz="800" b="1" dirty="0" smtClean="0"/>
                <a:t>: </a:t>
              </a:r>
              <a:endParaRPr lang="ko-KR" altLang="en-US" sz="800" b="1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640632" y="2894164"/>
              <a:ext cx="17091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게임 해상도 </a:t>
              </a:r>
              <a:r>
                <a:rPr lang="en-US" altLang="ko-KR" sz="800" b="1" dirty="0" smtClean="0"/>
                <a:t>:</a:t>
              </a:r>
              <a:endParaRPr lang="ko-KR" altLang="en-US" sz="800" b="1" dirty="0"/>
            </a:p>
          </p:txBody>
        </p:sp>
        <p:sp>
          <p:nvSpPr>
            <p:cNvPr id="342" name="직사각형 341"/>
            <p:cNvSpPr/>
            <p:nvPr/>
          </p:nvSpPr>
          <p:spPr>
            <a:xfrm>
              <a:off x="2396471" y="2326595"/>
              <a:ext cx="1285372" cy="1171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352" name="그룹 351"/>
            <p:cNvGrpSpPr/>
            <p:nvPr/>
          </p:nvGrpSpPr>
          <p:grpSpPr>
            <a:xfrm>
              <a:off x="2396472" y="2903364"/>
              <a:ext cx="1285371" cy="197045"/>
              <a:chOff x="2127359" y="3045745"/>
              <a:chExt cx="1746533" cy="197045"/>
            </a:xfrm>
          </p:grpSpPr>
          <p:pic>
            <p:nvPicPr>
              <p:cNvPr id="343" name="Picture 1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7359" y="3045745"/>
                <a:ext cx="1746533" cy="197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4" name="직사각형 343"/>
              <p:cNvSpPr/>
              <p:nvPr/>
            </p:nvSpPr>
            <p:spPr>
              <a:xfrm>
                <a:off x="2182403" y="3081896"/>
                <a:ext cx="1530453" cy="11715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bg1">
                        <a:lumMod val="50000"/>
                      </a:schemeClr>
                    </a:solidFill>
                  </a:rPr>
                  <a:t>1024 x 768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45" name="TextBox 344"/>
            <p:cNvSpPr txBox="1"/>
            <p:nvPr/>
          </p:nvSpPr>
          <p:spPr>
            <a:xfrm>
              <a:off x="1640632" y="3202520"/>
              <a:ext cx="17091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프로젝트 설명 </a:t>
              </a:r>
              <a:r>
                <a:rPr lang="en-US" altLang="ko-KR" sz="800" b="1" dirty="0" smtClean="0"/>
                <a:t>:</a:t>
              </a:r>
              <a:endParaRPr lang="ko-KR" altLang="en-US" sz="800" b="1" dirty="0"/>
            </a:p>
          </p:txBody>
        </p:sp>
        <p:sp>
          <p:nvSpPr>
            <p:cNvPr id="347" name="직사각형 346"/>
            <p:cNvSpPr/>
            <p:nvPr/>
          </p:nvSpPr>
          <p:spPr>
            <a:xfrm>
              <a:off x="1590096" y="4267282"/>
              <a:ext cx="2261067" cy="2418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49" name="모서리가 둥근 직사각형 348"/>
            <p:cNvSpPr/>
            <p:nvPr/>
          </p:nvSpPr>
          <p:spPr>
            <a:xfrm>
              <a:off x="2435506" y="4304994"/>
              <a:ext cx="565855" cy="17169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확인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모서리가 둥근 직사각형 353"/>
            <p:cNvSpPr/>
            <p:nvPr/>
          </p:nvSpPr>
          <p:spPr>
            <a:xfrm>
              <a:off x="3109669" y="4304994"/>
              <a:ext cx="565855" cy="17169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취소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640632" y="2585677"/>
              <a:ext cx="17091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개발 장르 </a:t>
              </a:r>
              <a:r>
                <a:rPr lang="en-US" altLang="ko-KR" sz="800" b="1" dirty="0" smtClean="0"/>
                <a:t>:</a:t>
              </a:r>
              <a:endParaRPr lang="ko-KR" altLang="en-US" sz="800" b="1" dirty="0"/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2396472" y="2594877"/>
              <a:ext cx="1285371" cy="197045"/>
              <a:chOff x="2396471" y="2585547"/>
              <a:chExt cx="1746533" cy="197045"/>
            </a:xfrm>
          </p:grpSpPr>
          <p:pic>
            <p:nvPicPr>
              <p:cNvPr id="360" name="Picture 1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6471" y="2585547"/>
                <a:ext cx="1746533" cy="197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1" name="직사각형 360"/>
              <p:cNvSpPr/>
              <p:nvPr/>
            </p:nvSpPr>
            <p:spPr>
              <a:xfrm>
                <a:off x="2435895" y="2621698"/>
                <a:ext cx="1581338" cy="11715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bg1">
                        <a:lumMod val="50000"/>
                      </a:schemeClr>
                    </a:solidFill>
                  </a:rPr>
                  <a:t>SRPG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4" name="직사각형 363"/>
            <p:cNvSpPr/>
            <p:nvPr/>
          </p:nvSpPr>
          <p:spPr>
            <a:xfrm>
              <a:off x="1733879" y="3422366"/>
              <a:ext cx="1943604" cy="672959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2597058" y="3270695"/>
              <a:ext cx="11556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 smtClean="0"/>
                <a:t>(0/200 byte)</a:t>
              </a:r>
              <a:endParaRPr lang="ko-KR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5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Te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8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</Template>
  <TotalTime>2298</TotalTime>
  <Words>6478</Words>
  <Application>Microsoft Office PowerPoint</Application>
  <PresentationFormat>A4 용지(210x297mm)</PresentationFormat>
  <Paragraphs>2138</Paragraphs>
  <Slides>47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PPT 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Hachi</dc:creator>
  <cp:lastModifiedBy>guk1987</cp:lastModifiedBy>
  <cp:revision>1980</cp:revision>
  <dcterms:created xsi:type="dcterms:W3CDTF">2013-06-17T09:29:12Z</dcterms:created>
  <dcterms:modified xsi:type="dcterms:W3CDTF">2014-04-02T20:24:26Z</dcterms:modified>
</cp:coreProperties>
</file>